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7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70" r:id="rId10"/>
    <p:sldId id="283" r:id="rId11"/>
    <p:sldId id="284" r:id="rId12"/>
    <p:sldId id="271" r:id="rId13"/>
    <p:sldId id="272" r:id="rId14"/>
    <p:sldId id="263" r:id="rId15"/>
    <p:sldId id="273" r:id="rId16"/>
    <p:sldId id="281" r:id="rId17"/>
    <p:sldId id="274" r:id="rId18"/>
    <p:sldId id="275" r:id="rId19"/>
    <p:sldId id="279" r:id="rId20"/>
    <p:sldId id="280" r:id="rId21"/>
    <p:sldId id="262" r:id="rId22"/>
    <p:sldId id="266" r:id="rId23"/>
    <p:sldId id="269" r:id="rId24"/>
    <p:sldId id="28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7397C6-EFDD-9345-980C-A1BF066274AF}" v="427" dt="2020-05-07T15:40:35.3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 snapToObjects="1">
      <p:cViewPr varScale="1">
        <p:scale>
          <a:sx n="103" d="100"/>
          <a:sy n="103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svg"/><Relationship Id="rId1" Type="http://schemas.openxmlformats.org/officeDocument/2006/relationships/image" Target="../media/image28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svg"/><Relationship Id="rId1" Type="http://schemas.openxmlformats.org/officeDocument/2006/relationships/image" Target="../media/image28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3A722-C0AE-4686-BA67-00156AAC3DEB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1C96BFF-CA34-4B61-A7B5-46677414BDF4}">
      <dgm:prSet/>
      <dgm:spPr/>
      <dgm:t>
        <a:bodyPr/>
        <a:lstStyle/>
        <a:p>
          <a:pPr algn="ctr"/>
          <a:r>
            <a:rPr lang="pt-BR" dirty="0"/>
            <a:t>Lucas Marques de Araujo</a:t>
          </a:r>
          <a:endParaRPr lang="en-US" dirty="0"/>
        </a:p>
      </dgm:t>
    </dgm:pt>
    <dgm:pt modelId="{3CFBBB7C-D91B-4159-BA83-D0D157D82B4E}" type="parTrans" cxnId="{F2CE1F03-AF43-4F47-861E-3104783D4834}">
      <dgm:prSet/>
      <dgm:spPr/>
      <dgm:t>
        <a:bodyPr/>
        <a:lstStyle/>
        <a:p>
          <a:pPr algn="ctr"/>
          <a:endParaRPr lang="en-US"/>
        </a:p>
      </dgm:t>
    </dgm:pt>
    <dgm:pt modelId="{62447CA7-253A-40DE-B9BF-1A932348F044}" type="sibTrans" cxnId="{F2CE1F03-AF43-4F47-861E-3104783D4834}">
      <dgm:prSet/>
      <dgm:spPr/>
      <dgm:t>
        <a:bodyPr/>
        <a:lstStyle/>
        <a:p>
          <a:pPr algn="ctr"/>
          <a:endParaRPr lang="en-US"/>
        </a:p>
      </dgm:t>
    </dgm:pt>
    <dgm:pt modelId="{07484834-ED1C-4066-87CE-AB591027CA7F}">
      <dgm:prSet/>
      <dgm:spPr/>
      <dgm:t>
        <a:bodyPr/>
        <a:lstStyle/>
        <a:p>
          <a:pPr algn="ctr"/>
          <a:r>
            <a:rPr lang="pt-BR" dirty="0"/>
            <a:t>Luca Ezellner Miraglia</a:t>
          </a:r>
          <a:endParaRPr lang="en-US" dirty="0"/>
        </a:p>
      </dgm:t>
    </dgm:pt>
    <dgm:pt modelId="{4AFC5E87-979C-426E-8707-E9E0B5D705A3}" type="parTrans" cxnId="{4509A67D-3D2E-46E8-95AD-8E109993E629}">
      <dgm:prSet/>
      <dgm:spPr/>
      <dgm:t>
        <a:bodyPr/>
        <a:lstStyle/>
        <a:p>
          <a:pPr algn="ctr"/>
          <a:endParaRPr lang="en-US"/>
        </a:p>
      </dgm:t>
    </dgm:pt>
    <dgm:pt modelId="{44271CE2-C5D0-4F02-8CEE-F96F03A2336F}" type="sibTrans" cxnId="{4509A67D-3D2E-46E8-95AD-8E109993E629}">
      <dgm:prSet/>
      <dgm:spPr/>
      <dgm:t>
        <a:bodyPr/>
        <a:lstStyle/>
        <a:p>
          <a:pPr algn="ctr"/>
          <a:endParaRPr lang="en-US"/>
        </a:p>
      </dgm:t>
    </dgm:pt>
    <dgm:pt modelId="{C61BA16B-AFA7-459D-8A3F-4A361D4B13E4}">
      <dgm:prSet/>
      <dgm:spPr/>
      <dgm:t>
        <a:bodyPr/>
        <a:lstStyle/>
        <a:p>
          <a:pPr algn="ctr"/>
          <a:r>
            <a:rPr lang="pt-BR" dirty="0"/>
            <a:t>Arthur Segura Novello</a:t>
          </a:r>
          <a:endParaRPr lang="en-US" dirty="0"/>
        </a:p>
      </dgm:t>
    </dgm:pt>
    <dgm:pt modelId="{4D6335C5-703C-4AFC-830D-C8D0725D5EA9}" type="parTrans" cxnId="{87E34B3E-F600-4D49-A848-A06C4A0E39F7}">
      <dgm:prSet/>
      <dgm:spPr/>
      <dgm:t>
        <a:bodyPr/>
        <a:lstStyle/>
        <a:p>
          <a:pPr algn="ctr"/>
          <a:endParaRPr lang="en-US"/>
        </a:p>
      </dgm:t>
    </dgm:pt>
    <dgm:pt modelId="{D07FD6FA-737B-4F66-9BD9-521011B029FD}" type="sibTrans" cxnId="{87E34B3E-F600-4D49-A848-A06C4A0E39F7}">
      <dgm:prSet/>
      <dgm:spPr/>
      <dgm:t>
        <a:bodyPr/>
        <a:lstStyle/>
        <a:p>
          <a:pPr algn="ctr"/>
          <a:endParaRPr lang="en-US"/>
        </a:p>
      </dgm:t>
    </dgm:pt>
    <dgm:pt modelId="{CA5AACCE-00C0-5A4B-9190-FAE2DE58FC62}" type="pres">
      <dgm:prSet presAssocID="{22A3A722-C0AE-4686-BA67-00156AAC3DEB}" presName="vert0" presStyleCnt="0">
        <dgm:presLayoutVars>
          <dgm:dir/>
          <dgm:animOne val="branch"/>
          <dgm:animLvl val="lvl"/>
        </dgm:presLayoutVars>
      </dgm:prSet>
      <dgm:spPr/>
    </dgm:pt>
    <dgm:pt modelId="{566BBF11-6FA6-7A42-9B3D-73C252ED21A8}" type="pres">
      <dgm:prSet presAssocID="{21C96BFF-CA34-4B61-A7B5-46677414BDF4}" presName="thickLine" presStyleLbl="alignNode1" presStyleIdx="0" presStyleCnt="3"/>
      <dgm:spPr/>
    </dgm:pt>
    <dgm:pt modelId="{15493813-CA0A-FD40-8A64-CADC86058984}" type="pres">
      <dgm:prSet presAssocID="{21C96BFF-CA34-4B61-A7B5-46677414BDF4}" presName="horz1" presStyleCnt="0"/>
      <dgm:spPr/>
    </dgm:pt>
    <dgm:pt modelId="{10CBB0BF-1D02-5942-ADC9-866C1BE0E897}" type="pres">
      <dgm:prSet presAssocID="{21C96BFF-CA34-4B61-A7B5-46677414BDF4}" presName="tx1" presStyleLbl="revTx" presStyleIdx="0" presStyleCnt="3"/>
      <dgm:spPr/>
    </dgm:pt>
    <dgm:pt modelId="{059A8567-901A-5F44-BA74-306540A1A3BC}" type="pres">
      <dgm:prSet presAssocID="{21C96BFF-CA34-4B61-A7B5-46677414BDF4}" presName="vert1" presStyleCnt="0"/>
      <dgm:spPr/>
    </dgm:pt>
    <dgm:pt modelId="{F193954F-EF41-7F43-9BB7-3A5712D9DBD2}" type="pres">
      <dgm:prSet presAssocID="{07484834-ED1C-4066-87CE-AB591027CA7F}" presName="thickLine" presStyleLbl="alignNode1" presStyleIdx="1" presStyleCnt="3"/>
      <dgm:spPr/>
    </dgm:pt>
    <dgm:pt modelId="{40B49F55-B5D9-6F44-8D33-48F5D3DCAC47}" type="pres">
      <dgm:prSet presAssocID="{07484834-ED1C-4066-87CE-AB591027CA7F}" presName="horz1" presStyleCnt="0"/>
      <dgm:spPr/>
    </dgm:pt>
    <dgm:pt modelId="{3AAD9372-87C4-2D40-BDD4-3C1805DDAD8F}" type="pres">
      <dgm:prSet presAssocID="{07484834-ED1C-4066-87CE-AB591027CA7F}" presName="tx1" presStyleLbl="revTx" presStyleIdx="1" presStyleCnt="3"/>
      <dgm:spPr/>
    </dgm:pt>
    <dgm:pt modelId="{4C4484B2-9052-B644-BF74-7E5D3191B468}" type="pres">
      <dgm:prSet presAssocID="{07484834-ED1C-4066-87CE-AB591027CA7F}" presName="vert1" presStyleCnt="0"/>
      <dgm:spPr/>
    </dgm:pt>
    <dgm:pt modelId="{6F391854-1778-CB44-A430-DACFF12CA29F}" type="pres">
      <dgm:prSet presAssocID="{C61BA16B-AFA7-459D-8A3F-4A361D4B13E4}" presName="thickLine" presStyleLbl="alignNode1" presStyleIdx="2" presStyleCnt="3"/>
      <dgm:spPr/>
    </dgm:pt>
    <dgm:pt modelId="{F2458C46-2ECA-8643-8CF8-77FDA95646E0}" type="pres">
      <dgm:prSet presAssocID="{C61BA16B-AFA7-459D-8A3F-4A361D4B13E4}" presName="horz1" presStyleCnt="0"/>
      <dgm:spPr/>
    </dgm:pt>
    <dgm:pt modelId="{0F8AFB3E-7E9E-B44D-BD0F-90EAB8592BF5}" type="pres">
      <dgm:prSet presAssocID="{C61BA16B-AFA7-459D-8A3F-4A361D4B13E4}" presName="tx1" presStyleLbl="revTx" presStyleIdx="2" presStyleCnt="3"/>
      <dgm:spPr/>
    </dgm:pt>
    <dgm:pt modelId="{BE1E6725-2ACC-BA4E-B118-92D062DED0D8}" type="pres">
      <dgm:prSet presAssocID="{C61BA16B-AFA7-459D-8A3F-4A361D4B13E4}" presName="vert1" presStyleCnt="0"/>
      <dgm:spPr/>
    </dgm:pt>
  </dgm:ptLst>
  <dgm:cxnLst>
    <dgm:cxn modelId="{F2CE1F03-AF43-4F47-861E-3104783D4834}" srcId="{22A3A722-C0AE-4686-BA67-00156AAC3DEB}" destId="{21C96BFF-CA34-4B61-A7B5-46677414BDF4}" srcOrd="0" destOrd="0" parTransId="{3CFBBB7C-D91B-4159-BA83-D0D157D82B4E}" sibTransId="{62447CA7-253A-40DE-B9BF-1A932348F044}"/>
    <dgm:cxn modelId="{44DE5E10-0CDC-AC44-BBCA-0873FFC8B0A7}" type="presOf" srcId="{C61BA16B-AFA7-459D-8A3F-4A361D4B13E4}" destId="{0F8AFB3E-7E9E-B44D-BD0F-90EAB8592BF5}" srcOrd="0" destOrd="0" presId="urn:microsoft.com/office/officeart/2008/layout/LinedList"/>
    <dgm:cxn modelId="{17C6D837-6E53-734C-BC8F-216CE99BB2BB}" type="presOf" srcId="{07484834-ED1C-4066-87CE-AB591027CA7F}" destId="{3AAD9372-87C4-2D40-BDD4-3C1805DDAD8F}" srcOrd="0" destOrd="0" presId="urn:microsoft.com/office/officeart/2008/layout/LinedList"/>
    <dgm:cxn modelId="{87E34B3E-F600-4D49-A848-A06C4A0E39F7}" srcId="{22A3A722-C0AE-4686-BA67-00156AAC3DEB}" destId="{C61BA16B-AFA7-459D-8A3F-4A361D4B13E4}" srcOrd="2" destOrd="0" parTransId="{4D6335C5-703C-4AFC-830D-C8D0725D5EA9}" sibTransId="{D07FD6FA-737B-4F66-9BD9-521011B029FD}"/>
    <dgm:cxn modelId="{D21A5776-216D-8445-B623-FDE1665C52F8}" type="presOf" srcId="{22A3A722-C0AE-4686-BA67-00156AAC3DEB}" destId="{CA5AACCE-00C0-5A4B-9190-FAE2DE58FC62}" srcOrd="0" destOrd="0" presId="urn:microsoft.com/office/officeart/2008/layout/LinedList"/>
    <dgm:cxn modelId="{4509A67D-3D2E-46E8-95AD-8E109993E629}" srcId="{22A3A722-C0AE-4686-BA67-00156AAC3DEB}" destId="{07484834-ED1C-4066-87CE-AB591027CA7F}" srcOrd="1" destOrd="0" parTransId="{4AFC5E87-979C-426E-8707-E9E0B5D705A3}" sibTransId="{44271CE2-C5D0-4F02-8CEE-F96F03A2336F}"/>
    <dgm:cxn modelId="{ACB69BC2-1C80-9944-9003-F9A31A4DD128}" type="presOf" srcId="{21C96BFF-CA34-4B61-A7B5-46677414BDF4}" destId="{10CBB0BF-1D02-5942-ADC9-866C1BE0E897}" srcOrd="0" destOrd="0" presId="urn:microsoft.com/office/officeart/2008/layout/LinedList"/>
    <dgm:cxn modelId="{D2EC32BB-1984-3D44-82A9-7B68B33D4EF2}" type="presParOf" srcId="{CA5AACCE-00C0-5A4B-9190-FAE2DE58FC62}" destId="{566BBF11-6FA6-7A42-9B3D-73C252ED21A8}" srcOrd="0" destOrd="0" presId="urn:microsoft.com/office/officeart/2008/layout/LinedList"/>
    <dgm:cxn modelId="{D6D0ECD7-0D1B-814B-AB56-4F391BB0FA12}" type="presParOf" srcId="{CA5AACCE-00C0-5A4B-9190-FAE2DE58FC62}" destId="{15493813-CA0A-FD40-8A64-CADC86058984}" srcOrd="1" destOrd="0" presId="urn:microsoft.com/office/officeart/2008/layout/LinedList"/>
    <dgm:cxn modelId="{0EF456D9-CDC9-3E42-BCB4-E79D02F19C72}" type="presParOf" srcId="{15493813-CA0A-FD40-8A64-CADC86058984}" destId="{10CBB0BF-1D02-5942-ADC9-866C1BE0E897}" srcOrd="0" destOrd="0" presId="urn:microsoft.com/office/officeart/2008/layout/LinedList"/>
    <dgm:cxn modelId="{D7D09A68-E3E0-EB4E-8BFA-EE308A1C8818}" type="presParOf" srcId="{15493813-CA0A-FD40-8A64-CADC86058984}" destId="{059A8567-901A-5F44-BA74-306540A1A3BC}" srcOrd="1" destOrd="0" presId="urn:microsoft.com/office/officeart/2008/layout/LinedList"/>
    <dgm:cxn modelId="{C6505042-B048-964F-8DA4-ECBA4CA387B7}" type="presParOf" srcId="{CA5AACCE-00C0-5A4B-9190-FAE2DE58FC62}" destId="{F193954F-EF41-7F43-9BB7-3A5712D9DBD2}" srcOrd="2" destOrd="0" presId="urn:microsoft.com/office/officeart/2008/layout/LinedList"/>
    <dgm:cxn modelId="{E58C904E-539F-1148-94DE-6112010BAFB8}" type="presParOf" srcId="{CA5AACCE-00C0-5A4B-9190-FAE2DE58FC62}" destId="{40B49F55-B5D9-6F44-8D33-48F5D3DCAC47}" srcOrd="3" destOrd="0" presId="urn:microsoft.com/office/officeart/2008/layout/LinedList"/>
    <dgm:cxn modelId="{1AC58BB9-EDD0-1F4C-9306-EFF5AA856CAF}" type="presParOf" srcId="{40B49F55-B5D9-6F44-8D33-48F5D3DCAC47}" destId="{3AAD9372-87C4-2D40-BDD4-3C1805DDAD8F}" srcOrd="0" destOrd="0" presId="urn:microsoft.com/office/officeart/2008/layout/LinedList"/>
    <dgm:cxn modelId="{13A6EECF-4A1D-0747-A423-917F630BA9D4}" type="presParOf" srcId="{40B49F55-B5D9-6F44-8D33-48F5D3DCAC47}" destId="{4C4484B2-9052-B644-BF74-7E5D3191B468}" srcOrd="1" destOrd="0" presId="urn:microsoft.com/office/officeart/2008/layout/LinedList"/>
    <dgm:cxn modelId="{75BC8160-F0E2-CD49-9C7D-BCDCAA95E805}" type="presParOf" srcId="{CA5AACCE-00C0-5A4B-9190-FAE2DE58FC62}" destId="{6F391854-1778-CB44-A430-DACFF12CA29F}" srcOrd="4" destOrd="0" presId="urn:microsoft.com/office/officeart/2008/layout/LinedList"/>
    <dgm:cxn modelId="{75278EE8-7426-2B4F-934B-1254C3CF80FA}" type="presParOf" srcId="{CA5AACCE-00C0-5A4B-9190-FAE2DE58FC62}" destId="{F2458C46-2ECA-8643-8CF8-77FDA95646E0}" srcOrd="5" destOrd="0" presId="urn:microsoft.com/office/officeart/2008/layout/LinedList"/>
    <dgm:cxn modelId="{2CD9D7BE-1D48-A944-B117-53151AC96711}" type="presParOf" srcId="{F2458C46-2ECA-8643-8CF8-77FDA95646E0}" destId="{0F8AFB3E-7E9E-B44D-BD0F-90EAB8592BF5}" srcOrd="0" destOrd="0" presId="urn:microsoft.com/office/officeart/2008/layout/LinedList"/>
    <dgm:cxn modelId="{BF7FF2F0-061F-E749-B057-6535ABC9EC78}" type="presParOf" srcId="{F2458C46-2ECA-8643-8CF8-77FDA95646E0}" destId="{BE1E6725-2ACC-BA4E-B118-92D062DED0D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0C6857-6881-4F5B-83E2-C65541CCAA6F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6F36ADC-F5ED-4572-8BB5-A25D52A7A02F}">
      <dgm:prSet/>
      <dgm:spPr/>
      <dgm:t>
        <a:bodyPr/>
        <a:lstStyle/>
        <a:p>
          <a:r>
            <a:rPr lang="pt-BR" dirty="0"/>
            <a:t>O Dashboard, também chamado de painel de controle, é uma ferramenta que auxilia os gestores a terem uma visão mais sistemática das principais informações do negócio. Em outras palavras, é um recurso que visa consolidar os dados de maior relevância em um painel, facilitando o processo de análise e a tomada de decisão.</a:t>
          </a:r>
          <a:endParaRPr lang="en-US" dirty="0"/>
        </a:p>
      </dgm:t>
    </dgm:pt>
    <dgm:pt modelId="{DBF225B2-93A1-473B-AE6F-C4FFD2FC43AD}" type="parTrans" cxnId="{4D7E4762-56E8-478A-9C50-840B9A947990}">
      <dgm:prSet/>
      <dgm:spPr/>
      <dgm:t>
        <a:bodyPr/>
        <a:lstStyle/>
        <a:p>
          <a:endParaRPr lang="en-US"/>
        </a:p>
      </dgm:t>
    </dgm:pt>
    <dgm:pt modelId="{85FB1C28-DAA0-404C-B392-21B68F4A8008}" type="sibTrans" cxnId="{4D7E4762-56E8-478A-9C50-840B9A947990}">
      <dgm:prSet/>
      <dgm:spPr/>
      <dgm:t>
        <a:bodyPr/>
        <a:lstStyle/>
        <a:p>
          <a:endParaRPr lang="en-US"/>
        </a:p>
      </dgm:t>
    </dgm:pt>
    <dgm:pt modelId="{01BE6F22-D4CB-4FB5-8DA7-B84E7E9961E3}">
      <dgm:prSet/>
      <dgm:spPr/>
      <dgm:t>
        <a:bodyPr/>
        <a:lstStyle/>
        <a:p>
          <a:r>
            <a:rPr lang="pt-BR"/>
            <a:t>O uso de planilhas e relatórios já são ultrapassados para análises de dados, não sendo suficientes para suprir as necessidades mais urgentes. Conforme a tecnologia foi evoluindo no mundo corporativo, surgiram os dashboards que evitam esforços desnecessários e ter uma visão mais ampla de todo o cenário corporativo para, assim, tomar decisões estratégicas e assertivas.</a:t>
          </a:r>
          <a:endParaRPr lang="en-US"/>
        </a:p>
      </dgm:t>
    </dgm:pt>
    <dgm:pt modelId="{2F5A0C1B-8321-4266-B4D8-84BE56351EAF}" type="parTrans" cxnId="{1421B0AC-42FA-434E-8489-8F02A0224B65}">
      <dgm:prSet/>
      <dgm:spPr/>
      <dgm:t>
        <a:bodyPr/>
        <a:lstStyle/>
        <a:p>
          <a:endParaRPr lang="en-US"/>
        </a:p>
      </dgm:t>
    </dgm:pt>
    <dgm:pt modelId="{4E1657F7-DB70-4C25-8A41-EE8C97D5BEF6}" type="sibTrans" cxnId="{1421B0AC-42FA-434E-8489-8F02A0224B65}">
      <dgm:prSet/>
      <dgm:spPr/>
      <dgm:t>
        <a:bodyPr/>
        <a:lstStyle/>
        <a:p>
          <a:endParaRPr lang="en-US"/>
        </a:p>
      </dgm:t>
    </dgm:pt>
    <dgm:pt modelId="{6FC1BFED-99D8-5948-B04D-40F0A8D5B1AD}" type="pres">
      <dgm:prSet presAssocID="{F60C6857-6881-4F5B-83E2-C65541CCAA6F}" presName="vert0" presStyleCnt="0">
        <dgm:presLayoutVars>
          <dgm:dir/>
          <dgm:animOne val="branch"/>
          <dgm:animLvl val="lvl"/>
        </dgm:presLayoutVars>
      </dgm:prSet>
      <dgm:spPr/>
    </dgm:pt>
    <dgm:pt modelId="{CBB28D70-59B7-0E46-AC3F-E5CBAB491C43}" type="pres">
      <dgm:prSet presAssocID="{16F36ADC-F5ED-4572-8BB5-A25D52A7A02F}" presName="thickLine" presStyleLbl="alignNode1" presStyleIdx="0" presStyleCnt="2"/>
      <dgm:spPr/>
    </dgm:pt>
    <dgm:pt modelId="{088E3372-4A73-5344-A6A1-C3D0096C47B3}" type="pres">
      <dgm:prSet presAssocID="{16F36ADC-F5ED-4572-8BB5-A25D52A7A02F}" presName="horz1" presStyleCnt="0"/>
      <dgm:spPr/>
    </dgm:pt>
    <dgm:pt modelId="{AD4466F1-FE91-C945-BB1B-C33864AF1387}" type="pres">
      <dgm:prSet presAssocID="{16F36ADC-F5ED-4572-8BB5-A25D52A7A02F}" presName="tx1" presStyleLbl="revTx" presStyleIdx="0" presStyleCnt="2"/>
      <dgm:spPr/>
    </dgm:pt>
    <dgm:pt modelId="{AB23AD9E-A841-954E-97A3-108D10CE9476}" type="pres">
      <dgm:prSet presAssocID="{16F36ADC-F5ED-4572-8BB5-A25D52A7A02F}" presName="vert1" presStyleCnt="0"/>
      <dgm:spPr/>
    </dgm:pt>
    <dgm:pt modelId="{BC72185E-CD6F-1C47-8C66-92CE9705C064}" type="pres">
      <dgm:prSet presAssocID="{01BE6F22-D4CB-4FB5-8DA7-B84E7E9961E3}" presName="thickLine" presStyleLbl="alignNode1" presStyleIdx="1" presStyleCnt="2"/>
      <dgm:spPr/>
    </dgm:pt>
    <dgm:pt modelId="{3ADCDFE7-9D63-584C-B154-87A10A562445}" type="pres">
      <dgm:prSet presAssocID="{01BE6F22-D4CB-4FB5-8DA7-B84E7E9961E3}" presName="horz1" presStyleCnt="0"/>
      <dgm:spPr/>
    </dgm:pt>
    <dgm:pt modelId="{9F1FE4BA-5564-A64B-BEA9-58BECECCE9B1}" type="pres">
      <dgm:prSet presAssocID="{01BE6F22-D4CB-4FB5-8DA7-B84E7E9961E3}" presName="tx1" presStyleLbl="revTx" presStyleIdx="1" presStyleCnt="2"/>
      <dgm:spPr/>
    </dgm:pt>
    <dgm:pt modelId="{438E30FE-1752-8E45-B1F6-35155FB83F3B}" type="pres">
      <dgm:prSet presAssocID="{01BE6F22-D4CB-4FB5-8DA7-B84E7E9961E3}" presName="vert1" presStyleCnt="0"/>
      <dgm:spPr/>
    </dgm:pt>
  </dgm:ptLst>
  <dgm:cxnLst>
    <dgm:cxn modelId="{3643F309-EE40-5941-B6E1-35A3D3617240}" type="presOf" srcId="{16F36ADC-F5ED-4572-8BB5-A25D52A7A02F}" destId="{AD4466F1-FE91-C945-BB1B-C33864AF1387}" srcOrd="0" destOrd="0" presId="urn:microsoft.com/office/officeart/2008/layout/LinedList"/>
    <dgm:cxn modelId="{080D4E19-D7B7-6D44-8E6F-43DE73A17301}" type="presOf" srcId="{F60C6857-6881-4F5B-83E2-C65541CCAA6F}" destId="{6FC1BFED-99D8-5948-B04D-40F0A8D5B1AD}" srcOrd="0" destOrd="0" presId="urn:microsoft.com/office/officeart/2008/layout/LinedList"/>
    <dgm:cxn modelId="{4D7E4762-56E8-478A-9C50-840B9A947990}" srcId="{F60C6857-6881-4F5B-83E2-C65541CCAA6F}" destId="{16F36ADC-F5ED-4572-8BB5-A25D52A7A02F}" srcOrd="0" destOrd="0" parTransId="{DBF225B2-93A1-473B-AE6F-C4FFD2FC43AD}" sibTransId="{85FB1C28-DAA0-404C-B392-21B68F4A8008}"/>
    <dgm:cxn modelId="{1421B0AC-42FA-434E-8489-8F02A0224B65}" srcId="{F60C6857-6881-4F5B-83E2-C65541CCAA6F}" destId="{01BE6F22-D4CB-4FB5-8DA7-B84E7E9961E3}" srcOrd="1" destOrd="0" parTransId="{2F5A0C1B-8321-4266-B4D8-84BE56351EAF}" sibTransId="{4E1657F7-DB70-4C25-8A41-EE8C97D5BEF6}"/>
    <dgm:cxn modelId="{68D529BB-558B-5F40-B880-8A272B16351A}" type="presOf" srcId="{01BE6F22-D4CB-4FB5-8DA7-B84E7E9961E3}" destId="{9F1FE4BA-5564-A64B-BEA9-58BECECCE9B1}" srcOrd="0" destOrd="0" presId="urn:microsoft.com/office/officeart/2008/layout/LinedList"/>
    <dgm:cxn modelId="{8B55CD99-8828-6046-A2B1-C3046A8678A0}" type="presParOf" srcId="{6FC1BFED-99D8-5948-B04D-40F0A8D5B1AD}" destId="{CBB28D70-59B7-0E46-AC3F-E5CBAB491C43}" srcOrd="0" destOrd="0" presId="urn:microsoft.com/office/officeart/2008/layout/LinedList"/>
    <dgm:cxn modelId="{47D77F41-B898-9143-9A90-74FB53E5D954}" type="presParOf" srcId="{6FC1BFED-99D8-5948-B04D-40F0A8D5B1AD}" destId="{088E3372-4A73-5344-A6A1-C3D0096C47B3}" srcOrd="1" destOrd="0" presId="urn:microsoft.com/office/officeart/2008/layout/LinedList"/>
    <dgm:cxn modelId="{23816568-DC4D-534B-83C7-B53DEC6627D7}" type="presParOf" srcId="{088E3372-4A73-5344-A6A1-C3D0096C47B3}" destId="{AD4466F1-FE91-C945-BB1B-C33864AF1387}" srcOrd="0" destOrd="0" presId="urn:microsoft.com/office/officeart/2008/layout/LinedList"/>
    <dgm:cxn modelId="{C64A64E3-098E-214D-8D75-73E8B1637586}" type="presParOf" srcId="{088E3372-4A73-5344-A6A1-C3D0096C47B3}" destId="{AB23AD9E-A841-954E-97A3-108D10CE9476}" srcOrd="1" destOrd="0" presId="urn:microsoft.com/office/officeart/2008/layout/LinedList"/>
    <dgm:cxn modelId="{950C46FE-1AC8-9041-B289-783D20EE033D}" type="presParOf" srcId="{6FC1BFED-99D8-5948-B04D-40F0A8D5B1AD}" destId="{BC72185E-CD6F-1C47-8C66-92CE9705C064}" srcOrd="2" destOrd="0" presId="urn:microsoft.com/office/officeart/2008/layout/LinedList"/>
    <dgm:cxn modelId="{9D24C785-87B8-CA4F-89F6-74C9013E8365}" type="presParOf" srcId="{6FC1BFED-99D8-5948-B04D-40F0A8D5B1AD}" destId="{3ADCDFE7-9D63-584C-B154-87A10A562445}" srcOrd="3" destOrd="0" presId="urn:microsoft.com/office/officeart/2008/layout/LinedList"/>
    <dgm:cxn modelId="{A0CBE52F-BF1D-C748-A92D-8832A6C788DE}" type="presParOf" srcId="{3ADCDFE7-9D63-584C-B154-87A10A562445}" destId="{9F1FE4BA-5564-A64B-BEA9-58BECECCE9B1}" srcOrd="0" destOrd="0" presId="urn:microsoft.com/office/officeart/2008/layout/LinedList"/>
    <dgm:cxn modelId="{47B9CA49-70E3-4642-806A-ACC8061D7565}" type="presParOf" srcId="{3ADCDFE7-9D63-584C-B154-87A10A562445}" destId="{438E30FE-1752-8E45-B1F6-35155FB83F3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09A86A-E246-4CE0-AC0E-FAED2B47991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68308FE-E60D-4160-B4B2-7C7B4722A30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SPTrans</a:t>
          </a:r>
          <a:endParaRPr lang="en-US" dirty="0"/>
        </a:p>
      </dgm:t>
    </dgm:pt>
    <dgm:pt modelId="{F1106766-5717-4D15-985E-3384C3255E09}" type="parTrans" cxnId="{E6230653-725B-483E-AEF2-E971BBA05FEA}">
      <dgm:prSet/>
      <dgm:spPr/>
      <dgm:t>
        <a:bodyPr/>
        <a:lstStyle/>
        <a:p>
          <a:endParaRPr lang="en-US"/>
        </a:p>
      </dgm:t>
    </dgm:pt>
    <dgm:pt modelId="{146CB9D3-7379-4BCF-B49C-2E3367B5A069}" type="sibTrans" cxnId="{E6230653-725B-483E-AEF2-E971BBA05FEA}">
      <dgm:prSet/>
      <dgm:spPr/>
      <dgm:t>
        <a:bodyPr/>
        <a:lstStyle/>
        <a:p>
          <a:endParaRPr lang="en-US"/>
        </a:p>
      </dgm:t>
    </dgm:pt>
    <dgm:pt modelId="{C4B0A170-5F33-44E6-9EEE-C05E628F8CC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Climatempo</a:t>
          </a:r>
          <a:endParaRPr lang="en-US"/>
        </a:p>
      </dgm:t>
    </dgm:pt>
    <dgm:pt modelId="{00FBF26A-7211-473A-9427-1F866EDE63C7}" type="parTrans" cxnId="{57C9E8B1-10DD-4733-A835-70E403401F1A}">
      <dgm:prSet/>
      <dgm:spPr/>
      <dgm:t>
        <a:bodyPr/>
        <a:lstStyle/>
        <a:p>
          <a:endParaRPr lang="en-US"/>
        </a:p>
      </dgm:t>
    </dgm:pt>
    <dgm:pt modelId="{E411D409-FEEA-4BB8-80B3-1F6F60A8839C}" type="sibTrans" cxnId="{57C9E8B1-10DD-4733-A835-70E403401F1A}">
      <dgm:prSet/>
      <dgm:spPr/>
      <dgm:t>
        <a:bodyPr/>
        <a:lstStyle/>
        <a:p>
          <a:endParaRPr lang="en-US"/>
        </a:p>
      </dgm:t>
    </dgm:pt>
    <dgm:pt modelId="{577C9781-FCA0-4E38-AF1E-EEDEE3621E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Google directions</a:t>
          </a:r>
        </a:p>
      </dgm:t>
    </dgm:pt>
    <dgm:pt modelId="{37AA63F7-9824-4488-B693-0DF1E24E4CBC}" type="parTrans" cxnId="{66A90469-06B9-4259-8615-5CCE4CCDA51D}">
      <dgm:prSet/>
      <dgm:spPr/>
      <dgm:t>
        <a:bodyPr/>
        <a:lstStyle/>
        <a:p>
          <a:endParaRPr lang="en-US"/>
        </a:p>
      </dgm:t>
    </dgm:pt>
    <dgm:pt modelId="{49B06645-ADAD-402F-A97F-8113864B4ADC}" type="sibTrans" cxnId="{66A90469-06B9-4259-8615-5CCE4CCDA51D}">
      <dgm:prSet/>
      <dgm:spPr/>
      <dgm:t>
        <a:bodyPr/>
        <a:lstStyle/>
        <a:p>
          <a:endParaRPr lang="en-US"/>
        </a:p>
      </dgm:t>
    </dgm:pt>
    <dgm:pt modelId="{57F740CD-4C87-41EA-AB78-AF7C367838CA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Google eventos</a:t>
          </a:r>
          <a:endParaRPr lang="en-US"/>
        </a:p>
      </dgm:t>
    </dgm:pt>
    <dgm:pt modelId="{8FDCDB11-4AB1-4BE5-A5EE-0572D79A7E3F}" type="parTrans" cxnId="{27A3DF41-72A3-4904-A26F-57DB0B3AD2E8}">
      <dgm:prSet/>
      <dgm:spPr/>
      <dgm:t>
        <a:bodyPr/>
        <a:lstStyle/>
        <a:p>
          <a:endParaRPr lang="en-US"/>
        </a:p>
      </dgm:t>
    </dgm:pt>
    <dgm:pt modelId="{AF0DA44A-81BA-416D-A926-DA6A20C6F1F6}" type="sibTrans" cxnId="{27A3DF41-72A3-4904-A26F-57DB0B3AD2E8}">
      <dgm:prSet/>
      <dgm:spPr/>
      <dgm:t>
        <a:bodyPr/>
        <a:lstStyle/>
        <a:p>
          <a:endParaRPr lang="en-US"/>
        </a:p>
      </dgm:t>
    </dgm:pt>
    <dgm:pt modelId="{19327E4E-257F-4FFD-B031-A4436FB5AEC0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Direto dos trens</a:t>
          </a:r>
          <a:endParaRPr lang="en-US"/>
        </a:p>
      </dgm:t>
    </dgm:pt>
    <dgm:pt modelId="{E7B4EF2D-8990-4A6C-9D80-C9AFE798D5C4}" type="parTrans" cxnId="{75FC97F1-C4C5-41AA-84BD-23B34B387A85}">
      <dgm:prSet/>
      <dgm:spPr/>
      <dgm:t>
        <a:bodyPr/>
        <a:lstStyle/>
        <a:p>
          <a:endParaRPr lang="en-US"/>
        </a:p>
      </dgm:t>
    </dgm:pt>
    <dgm:pt modelId="{02C3CDD7-F62C-4051-8A35-0E0E4466A945}" type="sibTrans" cxnId="{75FC97F1-C4C5-41AA-84BD-23B34B387A85}">
      <dgm:prSet/>
      <dgm:spPr/>
      <dgm:t>
        <a:bodyPr/>
        <a:lstStyle/>
        <a:p>
          <a:endParaRPr lang="en-US"/>
        </a:p>
      </dgm:t>
    </dgm:pt>
    <dgm:pt modelId="{5C9A7303-68C1-4ECD-9A35-0DF82FB3C900}" type="pres">
      <dgm:prSet presAssocID="{B109A86A-E246-4CE0-AC0E-FAED2B47991A}" presName="root" presStyleCnt="0">
        <dgm:presLayoutVars>
          <dgm:dir/>
          <dgm:resizeHandles val="exact"/>
        </dgm:presLayoutVars>
      </dgm:prSet>
      <dgm:spPr/>
    </dgm:pt>
    <dgm:pt modelId="{A2CBEF2B-254A-48C8-B315-EA92FF9CA2F8}" type="pres">
      <dgm:prSet presAssocID="{168308FE-E60D-4160-B4B2-7C7B4722A307}" presName="compNode" presStyleCnt="0"/>
      <dgm:spPr/>
    </dgm:pt>
    <dgm:pt modelId="{E6BB3707-C31D-480F-9409-7066FB9BF88F}" type="pres">
      <dgm:prSet presAssocID="{168308FE-E60D-4160-B4B2-7C7B4722A307}" presName="bgRect" presStyleLbl="bgShp" presStyleIdx="0" presStyleCnt="5"/>
      <dgm:spPr/>
    </dgm:pt>
    <dgm:pt modelId="{44CDCC4E-2C04-4880-99AA-DE52AEAEF809}" type="pres">
      <dgm:prSet presAssocID="{168308FE-E60D-4160-B4B2-7C7B4722A30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Ônibus"/>
        </a:ext>
      </dgm:extLst>
    </dgm:pt>
    <dgm:pt modelId="{629AA68D-DAB6-42DC-A68F-A216AA7F850B}" type="pres">
      <dgm:prSet presAssocID="{168308FE-E60D-4160-B4B2-7C7B4722A307}" presName="spaceRect" presStyleCnt="0"/>
      <dgm:spPr/>
    </dgm:pt>
    <dgm:pt modelId="{5ED3C37B-32E7-4F3F-8300-9D803F73A34E}" type="pres">
      <dgm:prSet presAssocID="{168308FE-E60D-4160-B4B2-7C7B4722A307}" presName="parTx" presStyleLbl="revTx" presStyleIdx="0" presStyleCnt="5">
        <dgm:presLayoutVars>
          <dgm:chMax val="0"/>
          <dgm:chPref val="0"/>
        </dgm:presLayoutVars>
      </dgm:prSet>
      <dgm:spPr/>
    </dgm:pt>
    <dgm:pt modelId="{8F363755-3333-4FE6-9086-487A1949289F}" type="pres">
      <dgm:prSet presAssocID="{146CB9D3-7379-4BCF-B49C-2E3367B5A069}" presName="sibTrans" presStyleCnt="0"/>
      <dgm:spPr/>
    </dgm:pt>
    <dgm:pt modelId="{F91B9E69-6D2B-4D76-B9AC-78DE054B59FC}" type="pres">
      <dgm:prSet presAssocID="{C4B0A170-5F33-44E6-9EEE-C05E628F8CCB}" presName="compNode" presStyleCnt="0"/>
      <dgm:spPr/>
    </dgm:pt>
    <dgm:pt modelId="{245F00B7-B6BF-40A5-92E5-2D8630ACB596}" type="pres">
      <dgm:prSet presAssocID="{C4B0A170-5F33-44E6-9EEE-C05E628F8CCB}" presName="bgRect" presStyleLbl="bgShp" presStyleIdx="1" presStyleCnt="5"/>
      <dgm:spPr/>
    </dgm:pt>
    <dgm:pt modelId="{E888AF2C-0C19-40D3-972F-7BB019AD8D96}" type="pres">
      <dgm:prSet presAssocID="{C4B0A170-5F33-44E6-9EEE-C05E628F8CC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"/>
        </a:ext>
      </dgm:extLst>
    </dgm:pt>
    <dgm:pt modelId="{7169C197-291E-4790-828E-670CBFFCDA92}" type="pres">
      <dgm:prSet presAssocID="{C4B0A170-5F33-44E6-9EEE-C05E628F8CCB}" presName="spaceRect" presStyleCnt="0"/>
      <dgm:spPr/>
    </dgm:pt>
    <dgm:pt modelId="{8884AB12-9A3B-4432-B7A9-559D2F2AE37A}" type="pres">
      <dgm:prSet presAssocID="{C4B0A170-5F33-44E6-9EEE-C05E628F8CCB}" presName="parTx" presStyleLbl="revTx" presStyleIdx="1" presStyleCnt="5">
        <dgm:presLayoutVars>
          <dgm:chMax val="0"/>
          <dgm:chPref val="0"/>
        </dgm:presLayoutVars>
      </dgm:prSet>
      <dgm:spPr/>
    </dgm:pt>
    <dgm:pt modelId="{F1DA3685-F416-41D7-89EF-9DE1C0AE1A21}" type="pres">
      <dgm:prSet presAssocID="{E411D409-FEEA-4BB8-80B3-1F6F60A8839C}" presName="sibTrans" presStyleCnt="0"/>
      <dgm:spPr/>
    </dgm:pt>
    <dgm:pt modelId="{B9A42084-BED4-4B59-A414-3DB571720D01}" type="pres">
      <dgm:prSet presAssocID="{577C9781-FCA0-4E38-AF1E-EEDEE3621E6B}" presName="compNode" presStyleCnt="0"/>
      <dgm:spPr/>
    </dgm:pt>
    <dgm:pt modelId="{24223961-4EF0-45B0-9B00-C03B6E00986D}" type="pres">
      <dgm:prSet presAssocID="{577C9781-FCA0-4E38-AF1E-EEDEE3621E6B}" presName="bgRect" presStyleLbl="bgShp" presStyleIdx="2" presStyleCnt="5"/>
      <dgm:spPr/>
    </dgm:pt>
    <dgm:pt modelId="{627ACBBB-701F-406B-B653-460E4CEBE5F2}" type="pres">
      <dgm:prSet presAssocID="{577C9781-FCA0-4E38-AF1E-EEDEE3621E6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404BEE91-2C56-46DC-B3F9-20B4C19DAD8D}" type="pres">
      <dgm:prSet presAssocID="{577C9781-FCA0-4E38-AF1E-EEDEE3621E6B}" presName="spaceRect" presStyleCnt="0"/>
      <dgm:spPr/>
    </dgm:pt>
    <dgm:pt modelId="{35EC7C26-55DA-4129-A07A-F745FDFFF692}" type="pres">
      <dgm:prSet presAssocID="{577C9781-FCA0-4E38-AF1E-EEDEE3621E6B}" presName="parTx" presStyleLbl="revTx" presStyleIdx="2" presStyleCnt="5">
        <dgm:presLayoutVars>
          <dgm:chMax val="0"/>
          <dgm:chPref val="0"/>
        </dgm:presLayoutVars>
      </dgm:prSet>
      <dgm:spPr/>
    </dgm:pt>
    <dgm:pt modelId="{101C1822-12C4-4C8F-858E-1B6B3C177953}" type="pres">
      <dgm:prSet presAssocID="{49B06645-ADAD-402F-A97F-8113864B4ADC}" presName="sibTrans" presStyleCnt="0"/>
      <dgm:spPr/>
    </dgm:pt>
    <dgm:pt modelId="{52B60889-6B2D-44BF-92C9-8386024B7A25}" type="pres">
      <dgm:prSet presAssocID="{57F740CD-4C87-41EA-AB78-AF7C367838CA}" presName="compNode" presStyleCnt="0"/>
      <dgm:spPr/>
    </dgm:pt>
    <dgm:pt modelId="{6328907A-1650-4FA0-98E2-5BBA0B776441}" type="pres">
      <dgm:prSet presAssocID="{57F740CD-4C87-41EA-AB78-AF7C367838CA}" presName="bgRect" presStyleLbl="bgShp" presStyleIdx="3" presStyleCnt="5"/>
      <dgm:spPr/>
    </dgm:pt>
    <dgm:pt modelId="{CEE144A1-A725-4E6C-B0AA-CDE136CC7199}" type="pres">
      <dgm:prSet presAssocID="{57F740CD-4C87-41EA-AB78-AF7C367838C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61524446-20A1-4E6B-B3A4-BD313A9C1340}" type="pres">
      <dgm:prSet presAssocID="{57F740CD-4C87-41EA-AB78-AF7C367838CA}" presName="spaceRect" presStyleCnt="0"/>
      <dgm:spPr/>
    </dgm:pt>
    <dgm:pt modelId="{A14E09F6-263C-4029-871E-DACD00F475D2}" type="pres">
      <dgm:prSet presAssocID="{57F740CD-4C87-41EA-AB78-AF7C367838CA}" presName="parTx" presStyleLbl="revTx" presStyleIdx="3" presStyleCnt="5">
        <dgm:presLayoutVars>
          <dgm:chMax val="0"/>
          <dgm:chPref val="0"/>
        </dgm:presLayoutVars>
      </dgm:prSet>
      <dgm:spPr/>
    </dgm:pt>
    <dgm:pt modelId="{32DF92D7-2EA0-4524-9CC7-41AA768C17DC}" type="pres">
      <dgm:prSet presAssocID="{AF0DA44A-81BA-416D-A926-DA6A20C6F1F6}" presName="sibTrans" presStyleCnt="0"/>
      <dgm:spPr/>
    </dgm:pt>
    <dgm:pt modelId="{42AC309F-4C44-4FA8-B333-67456721BF9E}" type="pres">
      <dgm:prSet presAssocID="{19327E4E-257F-4FFD-B031-A4436FB5AEC0}" presName="compNode" presStyleCnt="0"/>
      <dgm:spPr/>
    </dgm:pt>
    <dgm:pt modelId="{E5F3787D-3184-4317-9313-EB8F9C690387}" type="pres">
      <dgm:prSet presAssocID="{19327E4E-257F-4FFD-B031-A4436FB5AEC0}" presName="bgRect" presStyleLbl="bgShp" presStyleIdx="4" presStyleCnt="5"/>
      <dgm:spPr/>
    </dgm:pt>
    <dgm:pt modelId="{01C3B501-6C94-42E9-980E-AF1751FB12E5}" type="pres">
      <dgm:prSet presAssocID="{19327E4E-257F-4FFD-B031-A4436FB5AEC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A34B45EA-F24A-44C7-9CEF-6A64475F6DD7}" type="pres">
      <dgm:prSet presAssocID="{19327E4E-257F-4FFD-B031-A4436FB5AEC0}" presName="spaceRect" presStyleCnt="0"/>
      <dgm:spPr/>
    </dgm:pt>
    <dgm:pt modelId="{B6CE788D-3CDE-4611-AB90-E4D631B72988}" type="pres">
      <dgm:prSet presAssocID="{19327E4E-257F-4FFD-B031-A4436FB5AEC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E9BE800-578A-0941-9546-B58F564F1A79}" type="presOf" srcId="{19327E4E-257F-4FFD-B031-A4436FB5AEC0}" destId="{B6CE788D-3CDE-4611-AB90-E4D631B72988}" srcOrd="0" destOrd="0" presId="urn:microsoft.com/office/officeart/2018/2/layout/IconVerticalSolidList"/>
    <dgm:cxn modelId="{AA6DA911-6FA6-0441-87C1-DA12BC2A1AA0}" type="presOf" srcId="{57F740CD-4C87-41EA-AB78-AF7C367838CA}" destId="{A14E09F6-263C-4029-871E-DACD00F475D2}" srcOrd="0" destOrd="0" presId="urn:microsoft.com/office/officeart/2018/2/layout/IconVerticalSolidList"/>
    <dgm:cxn modelId="{0B89D233-197A-5B4A-944F-BF5C884B7160}" type="presOf" srcId="{C4B0A170-5F33-44E6-9EEE-C05E628F8CCB}" destId="{8884AB12-9A3B-4432-B7A9-559D2F2AE37A}" srcOrd="0" destOrd="0" presId="urn:microsoft.com/office/officeart/2018/2/layout/IconVerticalSolidList"/>
    <dgm:cxn modelId="{27A3DF41-72A3-4904-A26F-57DB0B3AD2E8}" srcId="{B109A86A-E246-4CE0-AC0E-FAED2B47991A}" destId="{57F740CD-4C87-41EA-AB78-AF7C367838CA}" srcOrd="3" destOrd="0" parTransId="{8FDCDB11-4AB1-4BE5-A5EE-0572D79A7E3F}" sibTransId="{AF0DA44A-81BA-416D-A926-DA6A20C6F1F6}"/>
    <dgm:cxn modelId="{E6230653-725B-483E-AEF2-E971BBA05FEA}" srcId="{B109A86A-E246-4CE0-AC0E-FAED2B47991A}" destId="{168308FE-E60D-4160-B4B2-7C7B4722A307}" srcOrd="0" destOrd="0" parTransId="{F1106766-5717-4D15-985E-3384C3255E09}" sibTransId="{146CB9D3-7379-4BCF-B49C-2E3367B5A069}"/>
    <dgm:cxn modelId="{B09FB759-FCF6-AA4A-996D-EB99C0830424}" type="presOf" srcId="{168308FE-E60D-4160-B4B2-7C7B4722A307}" destId="{5ED3C37B-32E7-4F3F-8300-9D803F73A34E}" srcOrd="0" destOrd="0" presId="urn:microsoft.com/office/officeart/2018/2/layout/IconVerticalSolidList"/>
    <dgm:cxn modelId="{66A90469-06B9-4259-8615-5CCE4CCDA51D}" srcId="{B109A86A-E246-4CE0-AC0E-FAED2B47991A}" destId="{577C9781-FCA0-4E38-AF1E-EEDEE3621E6B}" srcOrd="2" destOrd="0" parTransId="{37AA63F7-9824-4488-B693-0DF1E24E4CBC}" sibTransId="{49B06645-ADAD-402F-A97F-8113864B4ADC}"/>
    <dgm:cxn modelId="{57C9E8B1-10DD-4733-A835-70E403401F1A}" srcId="{B109A86A-E246-4CE0-AC0E-FAED2B47991A}" destId="{C4B0A170-5F33-44E6-9EEE-C05E628F8CCB}" srcOrd="1" destOrd="0" parTransId="{00FBF26A-7211-473A-9427-1F866EDE63C7}" sibTransId="{E411D409-FEEA-4BB8-80B3-1F6F60A8839C}"/>
    <dgm:cxn modelId="{C77404BB-6AB0-0A42-8AD6-0287590DDE1D}" type="presOf" srcId="{577C9781-FCA0-4E38-AF1E-EEDEE3621E6B}" destId="{35EC7C26-55DA-4129-A07A-F745FDFFF692}" srcOrd="0" destOrd="0" presId="urn:microsoft.com/office/officeart/2018/2/layout/IconVerticalSolidList"/>
    <dgm:cxn modelId="{647CDFD8-2E20-5F44-A97E-17D00ED3A9E3}" type="presOf" srcId="{B109A86A-E246-4CE0-AC0E-FAED2B47991A}" destId="{5C9A7303-68C1-4ECD-9A35-0DF82FB3C900}" srcOrd="0" destOrd="0" presId="urn:microsoft.com/office/officeart/2018/2/layout/IconVerticalSolidList"/>
    <dgm:cxn modelId="{75FC97F1-C4C5-41AA-84BD-23B34B387A85}" srcId="{B109A86A-E246-4CE0-AC0E-FAED2B47991A}" destId="{19327E4E-257F-4FFD-B031-A4436FB5AEC0}" srcOrd="4" destOrd="0" parTransId="{E7B4EF2D-8990-4A6C-9D80-C9AFE798D5C4}" sibTransId="{02C3CDD7-F62C-4051-8A35-0E0E4466A945}"/>
    <dgm:cxn modelId="{A220ED2B-CC71-694C-9EF2-41888D254CB8}" type="presParOf" srcId="{5C9A7303-68C1-4ECD-9A35-0DF82FB3C900}" destId="{A2CBEF2B-254A-48C8-B315-EA92FF9CA2F8}" srcOrd="0" destOrd="0" presId="urn:microsoft.com/office/officeart/2018/2/layout/IconVerticalSolidList"/>
    <dgm:cxn modelId="{F4BAA419-E7CC-6B40-BEC5-2DD592F05879}" type="presParOf" srcId="{A2CBEF2B-254A-48C8-B315-EA92FF9CA2F8}" destId="{E6BB3707-C31D-480F-9409-7066FB9BF88F}" srcOrd="0" destOrd="0" presId="urn:microsoft.com/office/officeart/2018/2/layout/IconVerticalSolidList"/>
    <dgm:cxn modelId="{E868C600-6B66-5F4A-B2F0-DE8C07002626}" type="presParOf" srcId="{A2CBEF2B-254A-48C8-B315-EA92FF9CA2F8}" destId="{44CDCC4E-2C04-4880-99AA-DE52AEAEF809}" srcOrd="1" destOrd="0" presId="urn:microsoft.com/office/officeart/2018/2/layout/IconVerticalSolidList"/>
    <dgm:cxn modelId="{9A05FAAE-265C-F34E-9621-32495FEE97A6}" type="presParOf" srcId="{A2CBEF2B-254A-48C8-B315-EA92FF9CA2F8}" destId="{629AA68D-DAB6-42DC-A68F-A216AA7F850B}" srcOrd="2" destOrd="0" presId="urn:microsoft.com/office/officeart/2018/2/layout/IconVerticalSolidList"/>
    <dgm:cxn modelId="{04445CFF-8117-BE4A-882D-8ABFF33B2046}" type="presParOf" srcId="{A2CBEF2B-254A-48C8-B315-EA92FF9CA2F8}" destId="{5ED3C37B-32E7-4F3F-8300-9D803F73A34E}" srcOrd="3" destOrd="0" presId="urn:microsoft.com/office/officeart/2018/2/layout/IconVerticalSolidList"/>
    <dgm:cxn modelId="{9C650A31-7A5B-1143-B34E-0BDAF037B233}" type="presParOf" srcId="{5C9A7303-68C1-4ECD-9A35-0DF82FB3C900}" destId="{8F363755-3333-4FE6-9086-487A1949289F}" srcOrd="1" destOrd="0" presId="urn:microsoft.com/office/officeart/2018/2/layout/IconVerticalSolidList"/>
    <dgm:cxn modelId="{828F01C0-C646-4B45-B3AF-619317A1263F}" type="presParOf" srcId="{5C9A7303-68C1-4ECD-9A35-0DF82FB3C900}" destId="{F91B9E69-6D2B-4D76-B9AC-78DE054B59FC}" srcOrd="2" destOrd="0" presId="urn:microsoft.com/office/officeart/2018/2/layout/IconVerticalSolidList"/>
    <dgm:cxn modelId="{683AB6BB-60A2-FF47-8695-F18477A298DF}" type="presParOf" srcId="{F91B9E69-6D2B-4D76-B9AC-78DE054B59FC}" destId="{245F00B7-B6BF-40A5-92E5-2D8630ACB596}" srcOrd="0" destOrd="0" presId="urn:microsoft.com/office/officeart/2018/2/layout/IconVerticalSolidList"/>
    <dgm:cxn modelId="{1BA4EC65-C24A-D749-842F-343DB8FDCC07}" type="presParOf" srcId="{F91B9E69-6D2B-4D76-B9AC-78DE054B59FC}" destId="{E888AF2C-0C19-40D3-972F-7BB019AD8D96}" srcOrd="1" destOrd="0" presId="urn:microsoft.com/office/officeart/2018/2/layout/IconVerticalSolidList"/>
    <dgm:cxn modelId="{76B02F72-4B0A-5544-9823-8AB86FC2B639}" type="presParOf" srcId="{F91B9E69-6D2B-4D76-B9AC-78DE054B59FC}" destId="{7169C197-291E-4790-828E-670CBFFCDA92}" srcOrd="2" destOrd="0" presId="urn:microsoft.com/office/officeart/2018/2/layout/IconVerticalSolidList"/>
    <dgm:cxn modelId="{934C7EFF-29BF-FF47-8248-C96506F59707}" type="presParOf" srcId="{F91B9E69-6D2B-4D76-B9AC-78DE054B59FC}" destId="{8884AB12-9A3B-4432-B7A9-559D2F2AE37A}" srcOrd="3" destOrd="0" presId="urn:microsoft.com/office/officeart/2018/2/layout/IconVerticalSolidList"/>
    <dgm:cxn modelId="{22CBF53D-DC94-1B46-94A1-F8825230BB73}" type="presParOf" srcId="{5C9A7303-68C1-4ECD-9A35-0DF82FB3C900}" destId="{F1DA3685-F416-41D7-89EF-9DE1C0AE1A21}" srcOrd="3" destOrd="0" presId="urn:microsoft.com/office/officeart/2018/2/layout/IconVerticalSolidList"/>
    <dgm:cxn modelId="{78D0EA56-7B4E-D64B-8649-E956FC5170DD}" type="presParOf" srcId="{5C9A7303-68C1-4ECD-9A35-0DF82FB3C900}" destId="{B9A42084-BED4-4B59-A414-3DB571720D01}" srcOrd="4" destOrd="0" presId="urn:microsoft.com/office/officeart/2018/2/layout/IconVerticalSolidList"/>
    <dgm:cxn modelId="{B2994D63-8181-CF45-8C3A-67567AC58E70}" type="presParOf" srcId="{B9A42084-BED4-4B59-A414-3DB571720D01}" destId="{24223961-4EF0-45B0-9B00-C03B6E00986D}" srcOrd="0" destOrd="0" presId="urn:microsoft.com/office/officeart/2018/2/layout/IconVerticalSolidList"/>
    <dgm:cxn modelId="{4CE52915-74A3-F848-9C89-DBE114D3B1E2}" type="presParOf" srcId="{B9A42084-BED4-4B59-A414-3DB571720D01}" destId="{627ACBBB-701F-406B-B653-460E4CEBE5F2}" srcOrd="1" destOrd="0" presId="urn:microsoft.com/office/officeart/2018/2/layout/IconVerticalSolidList"/>
    <dgm:cxn modelId="{38E0855E-2290-F441-B167-6AC34FF4B8B2}" type="presParOf" srcId="{B9A42084-BED4-4B59-A414-3DB571720D01}" destId="{404BEE91-2C56-46DC-B3F9-20B4C19DAD8D}" srcOrd="2" destOrd="0" presId="urn:microsoft.com/office/officeart/2018/2/layout/IconVerticalSolidList"/>
    <dgm:cxn modelId="{DB57DDC1-9667-CF41-A6FA-CB094F5DDB31}" type="presParOf" srcId="{B9A42084-BED4-4B59-A414-3DB571720D01}" destId="{35EC7C26-55DA-4129-A07A-F745FDFFF692}" srcOrd="3" destOrd="0" presId="urn:microsoft.com/office/officeart/2018/2/layout/IconVerticalSolidList"/>
    <dgm:cxn modelId="{07C2D93B-EC29-1A4D-B680-518A43F3A721}" type="presParOf" srcId="{5C9A7303-68C1-4ECD-9A35-0DF82FB3C900}" destId="{101C1822-12C4-4C8F-858E-1B6B3C177953}" srcOrd="5" destOrd="0" presId="urn:microsoft.com/office/officeart/2018/2/layout/IconVerticalSolidList"/>
    <dgm:cxn modelId="{4B05D365-B836-AA46-976A-BD87017AC187}" type="presParOf" srcId="{5C9A7303-68C1-4ECD-9A35-0DF82FB3C900}" destId="{52B60889-6B2D-44BF-92C9-8386024B7A25}" srcOrd="6" destOrd="0" presId="urn:microsoft.com/office/officeart/2018/2/layout/IconVerticalSolidList"/>
    <dgm:cxn modelId="{514C6DD9-1DCC-C446-A331-40EF67611036}" type="presParOf" srcId="{52B60889-6B2D-44BF-92C9-8386024B7A25}" destId="{6328907A-1650-4FA0-98E2-5BBA0B776441}" srcOrd="0" destOrd="0" presId="urn:microsoft.com/office/officeart/2018/2/layout/IconVerticalSolidList"/>
    <dgm:cxn modelId="{D32FF1F7-48E2-2D4C-AA3F-B062A66613DA}" type="presParOf" srcId="{52B60889-6B2D-44BF-92C9-8386024B7A25}" destId="{CEE144A1-A725-4E6C-B0AA-CDE136CC7199}" srcOrd="1" destOrd="0" presId="urn:microsoft.com/office/officeart/2018/2/layout/IconVerticalSolidList"/>
    <dgm:cxn modelId="{007E580B-3A80-9343-B5EB-623B0539C9D8}" type="presParOf" srcId="{52B60889-6B2D-44BF-92C9-8386024B7A25}" destId="{61524446-20A1-4E6B-B3A4-BD313A9C1340}" srcOrd="2" destOrd="0" presId="urn:microsoft.com/office/officeart/2018/2/layout/IconVerticalSolidList"/>
    <dgm:cxn modelId="{849B34F5-5EF1-5E4A-952A-85A7B90FAB6D}" type="presParOf" srcId="{52B60889-6B2D-44BF-92C9-8386024B7A25}" destId="{A14E09F6-263C-4029-871E-DACD00F475D2}" srcOrd="3" destOrd="0" presId="urn:microsoft.com/office/officeart/2018/2/layout/IconVerticalSolidList"/>
    <dgm:cxn modelId="{167ED372-6B05-2A4F-9D18-0D3B25C64DD6}" type="presParOf" srcId="{5C9A7303-68C1-4ECD-9A35-0DF82FB3C900}" destId="{32DF92D7-2EA0-4524-9CC7-41AA768C17DC}" srcOrd="7" destOrd="0" presId="urn:microsoft.com/office/officeart/2018/2/layout/IconVerticalSolidList"/>
    <dgm:cxn modelId="{A1A5B84C-5BC8-9345-9D98-9B736A797C30}" type="presParOf" srcId="{5C9A7303-68C1-4ECD-9A35-0DF82FB3C900}" destId="{42AC309F-4C44-4FA8-B333-67456721BF9E}" srcOrd="8" destOrd="0" presId="urn:microsoft.com/office/officeart/2018/2/layout/IconVerticalSolidList"/>
    <dgm:cxn modelId="{E58DFBD8-8658-FF42-ABB5-0C3B18D29153}" type="presParOf" srcId="{42AC309F-4C44-4FA8-B333-67456721BF9E}" destId="{E5F3787D-3184-4317-9313-EB8F9C690387}" srcOrd="0" destOrd="0" presId="urn:microsoft.com/office/officeart/2018/2/layout/IconVerticalSolidList"/>
    <dgm:cxn modelId="{5C33F948-3391-AF43-8022-176C87EC6466}" type="presParOf" srcId="{42AC309F-4C44-4FA8-B333-67456721BF9E}" destId="{01C3B501-6C94-42E9-980E-AF1751FB12E5}" srcOrd="1" destOrd="0" presId="urn:microsoft.com/office/officeart/2018/2/layout/IconVerticalSolidList"/>
    <dgm:cxn modelId="{6B8D5383-42BA-FF4F-8F0D-4F183463D713}" type="presParOf" srcId="{42AC309F-4C44-4FA8-B333-67456721BF9E}" destId="{A34B45EA-F24A-44C7-9CEF-6A64475F6DD7}" srcOrd="2" destOrd="0" presId="urn:microsoft.com/office/officeart/2018/2/layout/IconVerticalSolidList"/>
    <dgm:cxn modelId="{20F95F0F-F6AA-1A48-A5D0-E9FA6CFE600A}" type="presParOf" srcId="{42AC309F-4C44-4FA8-B333-67456721BF9E}" destId="{B6CE788D-3CDE-4611-AB90-E4D631B729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725E97-410F-448C-9087-D0B6F4DCF2A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2F765DC-C0E6-4BD6-BD86-AF063484D5D3}">
      <dgm:prSet/>
      <dgm:spPr/>
      <dgm:t>
        <a:bodyPr/>
        <a:lstStyle/>
        <a:p>
          <a:pPr>
            <a:defRPr cap="all"/>
          </a:pPr>
          <a:r>
            <a:rPr lang="pt-BR"/>
            <a:t>Chuva</a:t>
          </a:r>
          <a:endParaRPr lang="en-US"/>
        </a:p>
      </dgm:t>
    </dgm:pt>
    <dgm:pt modelId="{C7C64CB7-8A7C-4519-8E80-D2CA18C9977C}" type="parTrans" cxnId="{D15429C4-1E34-4E0C-AEEE-B07AD47E2B9A}">
      <dgm:prSet/>
      <dgm:spPr/>
      <dgm:t>
        <a:bodyPr/>
        <a:lstStyle/>
        <a:p>
          <a:endParaRPr lang="en-US"/>
        </a:p>
      </dgm:t>
    </dgm:pt>
    <dgm:pt modelId="{5B32CEA5-7911-42DF-B0EC-161F67EE4AF9}" type="sibTrans" cxnId="{D15429C4-1E34-4E0C-AEEE-B07AD47E2B9A}">
      <dgm:prSet/>
      <dgm:spPr/>
      <dgm:t>
        <a:bodyPr/>
        <a:lstStyle/>
        <a:p>
          <a:endParaRPr lang="en-US"/>
        </a:p>
      </dgm:t>
    </dgm:pt>
    <dgm:pt modelId="{4F69B391-22DD-4358-B847-04859CA42DC5}">
      <dgm:prSet/>
      <dgm:spPr/>
      <dgm:t>
        <a:bodyPr/>
        <a:lstStyle/>
        <a:p>
          <a:pPr>
            <a:defRPr cap="all"/>
          </a:pPr>
          <a:r>
            <a:rPr lang="pt-BR"/>
            <a:t>Risco de alagamento</a:t>
          </a:r>
          <a:endParaRPr lang="en-US"/>
        </a:p>
      </dgm:t>
    </dgm:pt>
    <dgm:pt modelId="{6D184FEA-2CAB-4A4F-A11F-05E46E34C254}" type="parTrans" cxnId="{2A322908-99CB-4736-AF27-23F40B3F329F}">
      <dgm:prSet/>
      <dgm:spPr/>
      <dgm:t>
        <a:bodyPr/>
        <a:lstStyle/>
        <a:p>
          <a:endParaRPr lang="en-US"/>
        </a:p>
      </dgm:t>
    </dgm:pt>
    <dgm:pt modelId="{ED521D67-02E6-4F0F-81A3-A1DA275F4052}" type="sibTrans" cxnId="{2A322908-99CB-4736-AF27-23F40B3F329F}">
      <dgm:prSet/>
      <dgm:spPr/>
      <dgm:t>
        <a:bodyPr/>
        <a:lstStyle/>
        <a:p>
          <a:endParaRPr lang="en-US"/>
        </a:p>
      </dgm:t>
    </dgm:pt>
    <dgm:pt modelId="{7179E556-E429-41DF-B78E-D5E2093589BF}">
      <dgm:prSet/>
      <dgm:spPr/>
      <dgm:t>
        <a:bodyPr/>
        <a:lstStyle/>
        <a:p>
          <a:pPr>
            <a:defRPr cap="all"/>
          </a:pPr>
          <a:r>
            <a:rPr lang="pt-BR" dirty="0"/>
            <a:t>Previsão</a:t>
          </a:r>
          <a:endParaRPr lang="en-US" dirty="0"/>
        </a:p>
      </dgm:t>
    </dgm:pt>
    <dgm:pt modelId="{5175F22E-E9CF-41DC-BF31-517B0E2EC391}" type="parTrans" cxnId="{6C1C57D9-EDE9-47D1-8D43-D49F4D8C69C9}">
      <dgm:prSet/>
      <dgm:spPr/>
      <dgm:t>
        <a:bodyPr/>
        <a:lstStyle/>
        <a:p>
          <a:endParaRPr lang="en-US"/>
        </a:p>
      </dgm:t>
    </dgm:pt>
    <dgm:pt modelId="{AA982F70-3A38-4915-896E-93521682A4B0}" type="sibTrans" cxnId="{6C1C57D9-EDE9-47D1-8D43-D49F4D8C69C9}">
      <dgm:prSet/>
      <dgm:spPr/>
      <dgm:t>
        <a:bodyPr/>
        <a:lstStyle/>
        <a:p>
          <a:endParaRPr lang="en-US"/>
        </a:p>
      </dgm:t>
    </dgm:pt>
    <dgm:pt modelId="{8E9EAED5-0E9D-4330-8D1D-7DF42FADFB2F}">
      <dgm:prSet/>
      <dgm:spPr/>
      <dgm:t>
        <a:bodyPr/>
        <a:lstStyle/>
        <a:p>
          <a:pPr>
            <a:defRPr cap="all"/>
          </a:pPr>
          <a:r>
            <a:rPr lang="pt-BR"/>
            <a:t>Histórico de chuva e temperatura </a:t>
          </a:r>
          <a:endParaRPr lang="en-US"/>
        </a:p>
      </dgm:t>
    </dgm:pt>
    <dgm:pt modelId="{9DAAAC23-65D4-48A1-950D-61F451CF723A}" type="parTrans" cxnId="{BF5FD426-28F6-49AF-9F56-1867616A78D6}">
      <dgm:prSet/>
      <dgm:spPr/>
      <dgm:t>
        <a:bodyPr/>
        <a:lstStyle/>
        <a:p>
          <a:endParaRPr lang="en-US"/>
        </a:p>
      </dgm:t>
    </dgm:pt>
    <dgm:pt modelId="{F539C0E4-1D17-4678-9461-4C35C09EE103}" type="sibTrans" cxnId="{BF5FD426-28F6-49AF-9F56-1867616A78D6}">
      <dgm:prSet/>
      <dgm:spPr/>
      <dgm:t>
        <a:bodyPr/>
        <a:lstStyle/>
        <a:p>
          <a:endParaRPr lang="en-US"/>
        </a:p>
      </dgm:t>
    </dgm:pt>
    <dgm:pt modelId="{F52D50DB-DFC8-442A-832C-772C3F72BFF5}" type="pres">
      <dgm:prSet presAssocID="{E2725E97-410F-448C-9087-D0B6F4DCF2AD}" presName="root" presStyleCnt="0">
        <dgm:presLayoutVars>
          <dgm:dir/>
          <dgm:resizeHandles val="exact"/>
        </dgm:presLayoutVars>
      </dgm:prSet>
      <dgm:spPr/>
    </dgm:pt>
    <dgm:pt modelId="{4551F525-90F9-486D-9BE7-F6CD84F7DB33}" type="pres">
      <dgm:prSet presAssocID="{E2F765DC-C0E6-4BD6-BD86-AF063484D5D3}" presName="compNode" presStyleCnt="0"/>
      <dgm:spPr/>
    </dgm:pt>
    <dgm:pt modelId="{3E528D4E-CAC7-400C-AC29-2564D49B310B}" type="pres">
      <dgm:prSet presAssocID="{E2F765DC-C0E6-4BD6-BD86-AF063484D5D3}" presName="iconBgRect" presStyleLbl="bgShp" presStyleIdx="0" presStyleCnt="4"/>
      <dgm:spPr/>
    </dgm:pt>
    <dgm:pt modelId="{8CB4F076-0C62-4081-90CE-E4B43806F655}" type="pres">
      <dgm:prSet presAssocID="{E2F765DC-C0E6-4BD6-BD86-AF063484D5D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D96AF852-ED9C-402B-B425-DC35DAF34524}" type="pres">
      <dgm:prSet presAssocID="{E2F765DC-C0E6-4BD6-BD86-AF063484D5D3}" presName="spaceRect" presStyleCnt="0"/>
      <dgm:spPr/>
    </dgm:pt>
    <dgm:pt modelId="{C7D0F8CE-2694-4309-8CE5-FC8EB785043E}" type="pres">
      <dgm:prSet presAssocID="{E2F765DC-C0E6-4BD6-BD86-AF063484D5D3}" presName="textRect" presStyleLbl="revTx" presStyleIdx="0" presStyleCnt="4">
        <dgm:presLayoutVars>
          <dgm:chMax val="1"/>
          <dgm:chPref val="1"/>
        </dgm:presLayoutVars>
      </dgm:prSet>
      <dgm:spPr/>
    </dgm:pt>
    <dgm:pt modelId="{04FDC62D-25E0-4D50-83B5-ACF1BF7F3985}" type="pres">
      <dgm:prSet presAssocID="{5B32CEA5-7911-42DF-B0EC-161F67EE4AF9}" presName="sibTrans" presStyleCnt="0"/>
      <dgm:spPr/>
    </dgm:pt>
    <dgm:pt modelId="{2F423B19-0EA6-4200-9B60-19B4C978DD4D}" type="pres">
      <dgm:prSet presAssocID="{4F69B391-22DD-4358-B847-04859CA42DC5}" presName="compNode" presStyleCnt="0"/>
      <dgm:spPr/>
    </dgm:pt>
    <dgm:pt modelId="{1E4848F6-CD56-4429-8003-D3BC04EADD19}" type="pres">
      <dgm:prSet presAssocID="{4F69B391-22DD-4358-B847-04859CA42DC5}" presName="iconBgRect" presStyleLbl="bgShp" presStyleIdx="1" presStyleCnt="4"/>
      <dgm:spPr/>
    </dgm:pt>
    <dgm:pt modelId="{F1D90376-F099-45D3-80E2-9504AC627ECD}" type="pres">
      <dgm:prSet presAssocID="{4F69B391-22DD-4358-B847-04859CA42DC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039CD421-B3B7-4895-8F2B-5529D6EAB22E}" type="pres">
      <dgm:prSet presAssocID="{4F69B391-22DD-4358-B847-04859CA42DC5}" presName="spaceRect" presStyleCnt="0"/>
      <dgm:spPr/>
    </dgm:pt>
    <dgm:pt modelId="{7E55C357-5BE0-402F-AC75-97553D2696F8}" type="pres">
      <dgm:prSet presAssocID="{4F69B391-22DD-4358-B847-04859CA42DC5}" presName="textRect" presStyleLbl="revTx" presStyleIdx="1" presStyleCnt="4">
        <dgm:presLayoutVars>
          <dgm:chMax val="1"/>
          <dgm:chPref val="1"/>
        </dgm:presLayoutVars>
      </dgm:prSet>
      <dgm:spPr/>
    </dgm:pt>
    <dgm:pt modelId="{7A5D6C8D-B92A-417F-94DD-14EF217E76FE}" type="pres">
      <dgm:prSet presAssocID="{ED521D67-02E6-4F0F-81A3-A1DA275F4052}" presName="sibTrans" presStyleCnt="0"/>
      <dgm:spPr/>
    </dgm:pt>
    <dgm:pt modelId="{8F0FC887-C1D7-454C-8B1A-0D52238C512E}" type="pres">
      <dgm:prSet presAssocID="{7179E556-E429-41DF-B78E-D5E2093589BF}" presName="compNode" presStyleCnt="0"/>
      <dgm:spPr/>
    </dgm:pt>
    <dgm:pt modelId="{F9694693-3018-4D89-87D4-4482C697FD6F}" type="pres">
      <dgm:prSet presAssocID="{7179E556-E429-41DF-B78E-D5E2093589BF}" presName="iconBgRect" presStyleLbl="bgShp" presStyleIdx="2" presStyleCnt="4"/>
      <dgm:spPr/>
    </dgm:pt>
    <dgm:pt modelId="{A33BAADF-71D7-4A78-95E6-192EB3110DD2}" type="pres">
      <dgm:prSet presAssocID="{7179E556-E429-41DF-B78E-D5E2093589B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A8ABE9D-35CF-46EC-9BB2-976AC7C45C6F}" type="pres">
      <dgm:prSet presAssocID="{7179E556-E429-41DF-B78E-D5E2093589BF}" presName="spaceRect" presStyleCnt="0"/>
      <dgm:spPr/>
    </dgm:pt>
    <dgm:pt modelId="{91631B1E-03C1-4966-915A-A3466DD4C1BB}" type="pres">
      <dgm:prSet presAssocID="{7179E556-E429-41DF-B78E-D5E2093589BF}" presName="textRect" presStyleLbl="revTx" presStyleIdx="2" presStyleCnt="4">
        <dgm:presLayoutVars>
          <dgm:chMax val="1"/>
          <dgm:chPref val="1"/>
        </dgm:presLayoutVars>
      </dgm:prSet>
      <dgm:spPr/>
    </dgm:pt>
    <dgm:pt modelId="{7517DB6B-2438-4563-8C47-71015FE8E37D}" type="pres">
      <dgm:prSet presAssocID="{AA982F70-3A38-4915-896E-93521682A4B0}" presName="sibTrans" presStyleCnt="0"/>
      <dgm:spPr/>
    </dgm:pt>
    <dgm:pt modelId="{4AD5D8B8-12D8-45CA-9326-F7C990C89608}" type="pres">
      <dgm:prSet presAssocID="{8E9EAED5-0E9D-4330-8D1D-7DF42FADFB2F}" presName="compNode" presStyleCnt="0"/>
      <dgm:spPr/>
    </dgm:pt>
    <dgm:pt modelId="{1302BB13-9ED2-4098-8F56-6D6E642CF3D8}" type="pres">
      <dgm:prSet presAssocID="{8E9EAED5-0E9D-4330-8D1D-7DF42FADFB2F}" presName="iconBgRect" presStyleLbl="bgShp" presStyleIdx="3" presStyleCnt="4"/>
      <dgm:spPr/>
    </dgm:pt>
    <dgm:pt modelId="{673C306C-2E02-42AD-9C30-73DD6511D39F}" type="pres">
      <dgm:prSet presAssocID="{8E9EAED5-0E9D-4330-8D1D-7DF42FADFB2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DB4744FE-FF15-46E2-A31D-9FC27D0300AD}" type="pres">
      <dgm:prSet presAssocID="{8E9EAED5-0E9D-4330-8D1D-7DF42FADFB2F}" presName="spaceRect" presStyleCnt="0"/>
      <dgm:spPr/>
    </dgm:pt>
    <dgm:pt modelId="{F97BD034-879C-4788-BE23-84F4DA86898A}" type="pres">
      <dgm:prSet presAssocID="{8E9EAED5-0E9D-4330-8D1D-7DF42FADFB2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A322908-99CB-4736-AF27-23F40B3F329F}" srcId="{E2725E97-410F-448C-9087-D0B6F4DCF2AD}" destId="{4F69B391-22DD-4358-B847-04859CA42DC5}" srcOrd="1" destOrd="0" parTransId="{6D184FEA-2CAB-4A4F-A11F-05E46E34C254}" sibTransId="{ED521D67-02E6-4F0F-81A3-A1DA275F4052}"/>
    <dgm:cxn modelId="{DA25991E-D583-4F0F-9E05-25556407D1A8}" type="presOf" srcId="{8E9EAED5-0E9D-4330-8D1D-7DF42FADFB2F}" destId="{F97BD034-879C-4788-BE23-84F4DA86898A}" srcOrd="0" destOrd="0" presId="urn:microsoft.com/office/officeart/2018/5/layout/IconCircleLabelList"/>
    <dgm:cxn modelId="{BF5FD426-28F6-49AF-9F56-1867616A78D6}" srcId="{E2725E97-410F-448C-9087-D0B6F4DCF2AD}" destId="{8E9EAED5-0E9D-4330-8D1D-7DF42FADFB2F}" srcOrd="3" destOrd="0" parTransId="{9DAAAC23-65D4-48A1-950D-61F451CF723A}" sibTransId="{F539C0E4-1D17-4678-9461-4C35C09EE103}"/>
    <dgm:cxn modelId="{2E309B6E-D408-4F0D-9168-D42D1F1BE34B}" type="presOf" srcId="{4F69B391-22DD-4358-B847-04859CA42DC5}" destId="{7E55C357-5BE0-402F-AC75-97553D2696F8}" srcOrd="0" destOrd="0" presId="urn:microsoft.com/office/officeart/2018/5/layout/IconCircleLabelList"/>
    <dgm:cxn modelId="{69E5AEA2-A09D-4D2E-8542-985383EF2C5D}" type="presOf" srcId="{E2F765DC-C0E6-4BD6-BD86-AF063484D5D3}" destId="{C7D0F8CE-2694-4309-8CE5-FC8EB785043E}" srcOrd="0" destOrd="0" presId="urn:microsoft.com/office/officeart/2018/5/layout/IconCircleLabelList"/>
    <dgm:cxn modelId="{131600B1-A10F-4205-AD42-56F38CCF03C6}" type="presOf" srcId="{7179E556-E429-41DF-B78E-D5E2093589BF}" destId="{91631B1E-03C1-4966-915A-A3466DD4C1BB}" srcOrd="0" destOrd="0" presId="urn:microsoft.com/office/officeart/2018/5/layout/IconCircleLabelList"/>
    <dgm:cxn modelId="{D15429C4-1E34-4E0C-AEEE-B07AD47E2B9A}" srcId="{E2725E97-410F-448C-9087-D0B6F4DCF2AD}" destId="{E2F765DC-C0E6-4BD6-BD86-AF063484D5D3}" srcOrd="0" destOrd="0" parTransId="{C7C64CB7-8A7C-4519-8E80-D2CA18C9977C}" sibTransId="{5B32CEA5-7911-42DF-B0EC-161F67EE4AF9}"/>
    <dgm:cxn modelId="{AB4596CA-CF27-45C0-BF19-A2CAF8523C8B}" type="presOf" srcId="{E2725E97-410F-448C-9087-D0B6F4DCF2AD}" destId="{F52D50DB-DFC8-442A-832C-772C3F72BFF5}" srcOrd="0" destOrd="0" presId="urn:microsoft.com/office/officeart/2018/5/layout/IconCircleLabelList"/>
    <dgm:cxn modelId="{6C1C57D9-EDE9-47D1-8D43-D49F4D8C69C9}" srcId="{E2725E97-410F-448C-9087-D0B6F4DCF2AD}" destId="{7179E556-E429-41DF-B78E-D5E2093589BF}" srcOrd="2" destOrd="0" parTransId="{5175F22E-E9CF-41DC-BF31-517B0E2EC391}" sibTransId="{AA982F70-3A38-4915-896E-93521682A4B0}"/>
    <dgm:cxn modelId="{8E34CE8B-A232-4679-B8DB-C2741FD52F9B}" type="presParOf" srcId="{F52D50DB-DFC8-442A-832C-772C3F72BFF5}" destId="{4551F525-90F9-486D-9BE7-F6CD84F7DB33}" srcOrd="0" destOrd="0" presId="urn:microsoft.com/office/officeart/2018/5/layout/IconCircleLabelList"/>
    <dgm:cxn modelId="{3ECA1135-4C4B-40ED-9EA5-6251C0EDCC9F}" type="presParOf" srcId="{4551F525-90F9-486D-9BE7-F6CD84F7DB33}" destId="{3E528D4E-CAC7-400C-AC29-2564D49B310B}" srcOrd="0" destOrd="0" presId="urn:microsoft.com/office/officeart/2018/5/layout/IconCircleLabelList"/>
    <dgm:cxn modelId="{9105DE8B-C818-43AB-9859-DE957C9B0BA7}" type="presParOf" srcId="{4551F525-90F9-486D-9BE7-F6CD84F7DB33}" destId="{8CB4F076-0C62-4081-90CE-E4B43806F655}" srcOrd="1" destOrd="0" presId="urn:microsoft.com/office/officeart/2018/5/layout/IconCircleLabelList"/>
    <dgm:cxn modelId="{AEE68A38-103D-40A1-A900-E51427EF4993}" type="presParOf" srcId="{4551F525-90F9-486D-9BE7-F6CD84F7DB33}" destId="{D96AF852-ED9C-402B-B425-DC35DAF34524}" srcOrd="2" destOrd="0" presId="urn:microsoft.com/office/officeart/2018/5/layout/IconCircleLabelList"/>
    <dgm:cxn modelId="{70E4A0D0-5344-4886-A3D5-BDCE402C0DC3}" type="presParOf" srcId="{4551F525-90F9-486D-9BE7-F6CD84F7DB33}" destId="{C7D0F8CE-2694-4309-8CE5-FC8EB785043E}" srcOrd="3" destOrd="0" presId="urn:microsoft.com/office/officeart/2018/5/layout/IconCircleLabelList"/>
    <dgm:cxn modelId="{A0EB1F0E-B87E-4223-ACF4-C4204DB69196}" type="presParOf" srcId="{F52D50DB-DFC8-442A-832C-772C3F72BFF5}" destId="{04FDC62D-25E0-4D50-83B5-ACF1BF7F3985}" srcOrd="1" destOrd="0" presId="urn:microsoft.com/office/officeart/2018/5/layout/IconCircleLabelList"/>
    <dgm:cxn modelId="{112903EE-2666-4AD8-8582-5DF2419180FD}" type="presParOf" srcId="{F52D50DB-DFC8-442A-832C-772C3F72BFF5}" destId="{2F423B19-0EA6-4200-9B60-19B4C978DD4D}" srcOrd="2" destOrd="0" presId="urn:microsoft.com/office/officeart/2018/5/layout/IconCircleLabelList"/>
    <dgm:cxn modelId="{B444C8EF-8BFB-45FF-A6BC-1C155458D014}" type="presParOf" srcId="{2F423B19-0EA6-4200-9B60-19B4C978DD4D}" destId="{1E4848F6-CD56-4429-8003-D3BC04EADD19}" srcOrd="0" destOrd="0" presId="urn:microsoft.com/office/officeart/2018/5/layout/IconCircleLabelList"/>
    <dgm:cxn modelId="{4D367F8E-A6A6-417B-B8A5-1CBC8DDEDD23}" type="presParOf" srcId="{2F423B19-0EA6-4200-9B60-19B4C978DD4D}" destId="{F1D90376-F099-45D3-80E2-9504AC627ECD}" srcOrd="1" destOrd="0" presId="urn:microsoft.com/office/officeart/2018/5/layout/IconCircleLabelList"/>
    <dgm:cxn modelId="{80B4B8EE-C35D-4D45-9FC2-014CA708A6D7}" type="presParOf" srcId="{2F423B19-0EA6-4200-9B60-19B4C978DD4D}" destId="{039CD421-B3B7-4895-8F2B-5529D6EAB22E}" srcOrd="2" destOrd="0" presId="urn:microsoft.com/office/officeart/2018/5/layout/IconCircleLabelList"/>
    <dgm:cxn modelId="{F9B1C1F6-663B-41CD-B163-255D7ACD2A8A}" type="presParOf" srcId="{2F423B19-0EA6-4200-9B60-19B4C978DD4D}" destId="{7E55C357-5BE0-402F-AC75-97553D2696F8}" srcOrd="3" destOrd="0" presId="urn:microsoft.com/office/officeart/2018/5/layout/IconCircleLabelList"/>
    <dgm:cxn modelId="{C6240165-7A11-459A-92EA-F5EEFCF16867}" type="presParOf" srcId="{F52D50DB-DFC8-442A-832C-772C3F72BFF5}" destId="{7A5D6C8D-B92A-417F-94DD-14EF217E76FE}" srcOrd="3" destOrd="0" presId="urn:microsoft.com/office/officeart/2018/5/layout/IconCircleLabelList"/>
    <dgm:cxn modelId="{645F0F13-4168-41D9-898B-3F476183BFDB}" type="presParOf" srcId="{F52D50DB-DFC8-442A-832C-772C3F72BFF5}" destId="{8F0FC887-C1D7-454C-8B1A-0D52238C512E}" srcOrd="4" destOrd="0" presId="urn:microsoft.com/office/officeart/2018/5/layout/IconCircleLabelList"/>
    <dgm:cxn modelId="{551376C8-CAE4-43AB-8721-BF54FF911FA9}" type="presParOf" srcId="{8F0FC887-C1D7-454C-8B1A-0D52238C512E}" destId="{F9694693-3018-4D89-87D4-4482C697FD6F}" srcOrd="0" destOrd="0" presId="urn:microsoft.com/office/officeart/2018/5/layout/IconCircleLabelList"/>
    <dgm:cxn modelId="{09931662-0E95-49F7-81B8-EF5932FF4063}" type="presParOf" srcId="{8F0FC887-C1D7-454C-8B1A-0D52238C512E}" destId="{A33BAADF-71D7-4A78-95E6-192EB3110DD2}" srcOrd="1" destOrd="0" presId="urn:microsoft.com/office/officeart/2018/5/layout/IconCircleLabelList"/>
    <dgm:cxn modelId="{6972CFA5-C83B-4A8C-B3CD-13BF12190195}" type="presParOf" srcId="{8F0FC887-C1D7-454C-8B1A-0D52238C512E}" destId="{6A8ABE9D-35CF-46EC-9BB2-976AC7C45C6F}" srcOrd="2" destOrd="0" presId="urn:microsoft.com/office/officeart/2018/5/layout/IconCircleLabelList"/>
    <dgm:cxn modelId="{4818182B-C9FF-4D3B-885C-9CBF972B4DB5}" type="presParOf" srcId="{8F0FC887-C1D7-454C-8B1A-0D52238C512E}" destId="{91631B1E-03C1-4966-915A-A3466DD4C1BB}" srcOrd="3" destOrd="0" presId="urn:microsoft.com/office/officeart/2018/5/layout/IconCircleLabelList"/>
    <dgm:cxn modelId="{55320295-21D7-4E79-BAE4-902BE5551A5B}" type="presParOf" srcId="{F52D50DB-DFC8-442A-832C-772C3F72BFF5}" destId="{7517DB6B-2438-4563-8C47-71015FE8E37D}" srcOrd="5" destOrd="0" presId="urn:microsoft.com/office/officeart/2018/5/layout/IconCircleLabelList"/>
    <dgm:cxn modelId="{38645BF9-8C28-46B8-8A5B-92C530252D0C}" type="presParOf" srcId="{F52D50DB-DFC8-442A-832C-772C3F72BFF5}" destId="{4AD5D8B8-12D8-45CA-9326-F7C990C89608}" srcOrd="6" destOrd="0" presId="urn:microsoft.com/office/officeart/2018/5/layout/IconCircleLabelList"/>
    <dgm:cxn modelId="{866D1357-EDB2-4B7C-9A99-FDB4C4C9B353}" type="presParOf" srcId="{4AD5D8B8-12D8-45CA-9326-F7C990C89608}" destId="{1302BB13-9ED2-4098-8F56-6D6E642CF3D8}" srcOrd="0" destOrd="0" presId="urn:microsoft.com/office/officeart/2018/5/layout/IconCircleLabelList"/>
    <dgm:cxn modelId="{82E32C0D-AEC9-4B46-9562-908B797C5A91}" type="presParOf" srcId="{4AD5D8B8-12D8-45CA-9326-F7C990C89608}" destId="{673C306C-2E02-42AD-9C30-73DD6511D39F}" srcOrd="1" destOrd="0" presId="urn:microsoft.com/office/officeart/2018/5/layout/IconCircleLabelList"/>
    <dgm:cxn modelId="{E9C2A2F1-A845-4248-BC50-FF3515E57874}" type="presParOf" srcId="{4AD5D8B8-12D8-45CA-9326-F7C990C89608}" destId="{DB4744FE-FF15-46E2-A31D-9FC27D0300AD}" srcOrd="2" destOrd="0" presId="urn:microsoft.com/office/officeart/2018/5/layout/IconCircleLabelList"/>
    <dgm:cxn modelId="{2C093255-4B05-4B6C-A776-8C05327BDE04}" type="presParOf" srcId="{4AD5D8B8-12D8-45CA-9326-F7C990C89608}" destId="{F97BD034-879C-4788-BE23-84F4DA86898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EC2DCA5-5F7B-42F8-91F5-617E4E2B3EF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1D21C39E-C969-4991-85D4-21215ECA5FD8}">
      <dgm:prSet/>
      <dgm:spPr/>
      <dgm:t>
        <a:bodyPr/>
        <a:lstStyle/>
        <a:p>
          <a:r>
            <a:rPr lang="pt-BR"/>
            <a:t>Previsão da hora de chegada</a:t>
          </a:r>
          <a:endParaRPr lang="en-US"/>
        </a:p>
      </dgm:t>
    </dgm:pt>
    <dgm:pt modelId="{828ED9EA-379F-412B-99B0-2C1B6BBB534E}" type="parTrans" cxnId="{229E8737-E2F5-4709-A582-9E3E68B3D9A9}">
      <dgm:prSet/>
      <dgm:spPr/>
      <dgm:t>
        <a:bodyPr/>
        <a:lstStyle/>
        <a:p>
          <a:endParaRPr lang="en-US"/>
        </a:p>
      </dgm:t>
    </dgm:pt>
    <dgm:pt modelId="{0D5C7291-4983-49B8-8F98-E36C16DF03D9}" type="sibTrans" cxnId="{229E8737-E2F5-4709-A582-9E3E68B3D9A9}">
      <dgm:prSet/>
      <dgm:spPr/>
      <dgm:t>
        <a:bodyPr/>
        <a:lstStyle/>
        <a:p>
          <a:endParaRPr lang="en-US"/>
        </a:p>
      </dgm:t>
    </dgm:pt>
    <dgm:pt modelId="{0FD54B59-AA98-4320-AE7D-E7C66B450679}">
      <dgm:prSet/>
      <dgm:spPr/>
      <dgm:t>
        <a:bodyPr/>
        <a:lstStyle/>
        <a:p>
          <a:r>
            <a:rPr lang="pt-BR"/>
            <a:t>Distância</a:t>
          </a:r>
          <a:endParaRPr lang="en-US"/>
        </a:p>
      </dgm:t>
    </dgm:pt>
    <dgm:pt modelId="{A77E9EE7-1ECE-49E9-971D-6F85985B6BF9}" type="parTrans" cxnId="{01CBAF96-41FF-4BD0-9215-A651A1D5DA5A}">
      <dgm:prSet/>
      <dgm:spPr/>
      <dgm:t>
        <a:bodyPr/>
        <a:lstStyle/>
        <a:p>
          <a:endParaRPr lang="en-US"/>
        </a:p>
      </dgm:t>
    </dgm:pt>
    <dgm:pt modelId="{7F955367-2B04-4908-A1B9-4EE699CD318E}" type="sibTrans" cxnId="{01CBAF96-41FF-4BD0-9215-A651A1D5DA5A}">
      <dgm:prSet/>
      <dgm:spPr/>
      <dgm:t>
        <a:bodyPr/>
        <a:lstStyle/>
        <a:p>
          <a:endParaRPr lang="en-US"/>
        </a:p>
      </dgm:t>
    </dgm:pt>
    <dgm:pt modelId="{98630FDB-1E0B-4CB5-9120-263271887CAF}">
      <dgm:prSet/>
      <dgm:spPr/>
      <dgm:t>
        <a:bodyPr/>
        <a:lstStyle/>
        <a:p>
          <a:r>
            <a:rPr lang="pt-BR"/>
            <a:t>Valor do percurso</a:t>
          </a:r>
          <a:endParaRPr lang="en-US"/>
        </a:p>
      </dgm:t>
    </dgm:pt>
    <dgm:pt modelId="{5623ECC2-BF9B-4248-BD31-142FCA7C4850}" type="parTrans" cxnId="{EAB4BD79-1320-496E-A733-DB4421CDD862}">
      <dgm:prSet/>
      <dgm:spPr/>
      <dgm:t>
        <a:bodyPr/>
        <a:lstStyle/>
        <a:p>
          <a:endParaRPr lang="en-US"/>
        </a:p>
      </dgm:t>
    </dgm:pt>
    <dgm:pt modelId="{B7CC98AD-04AC-4D9A-BD03-CD52C933AEA8}" type="sibTrans" cxnId="{EAB4BD79-1320-496E-A733-DB4421CDD862}">
      <dgm:prSet/>
      <dgm:spPr/>
      <dgm:t>
        <a:bodyPr/>
        <a:lstStyle/>
        <a:p>
          <a:endParaRPr lang="en-US"/>
        </a:p>
      </dgm:t>
    </dgm:pt>
    <dgm:pt modelId="{6761F566-7CED-4675-BC12-B98FBF5EEB48}">
      <dgm:prSet/>
      <dgm:spPr/>
      <dgm:t>
        <a:bodyPr/>
        <a:lstStyle/>
        <a:p>
          <a:r>
            <a:rPr lang="pt-BR"/>
            <a:t>Duração do percurso </a:t>
          </a:r>
          <a:endParaRPr lang="en-US"/>
        </a:p>
      </dgm:t>
    </dgm:pt>
    <dgm:pt modelId="{B46506E0-E2DD-4078-9C66-32E8C497200E}" type="parTrans" cxnId="{C99B0FF7-8890-4C6A-A5A5-C9973317F1F7}">
      <dgm:prSet/>
      <dgm:spPr/>
      <dgm:t>
        <a:bodyPr/>
        <a:lstStyle/>
        <a:p>
          <a:endParaRPr lang="en-US"/>
        </a:p>
      </dgm:t>
    </dgm:pt>
    <dgm:pt modelId="{61D588C3-072F-4B10-839A-D44BF934BE31}" type="sibTrans" cxnId="{C99B0FF7-8890-4C6A-A5A5-C9973317F1F7}">
      <dgm:prSet/>
      <dgm:spPr/>
      <dgm:t>
        <a:bodyPr/>
        <a:lstStyle/>
        <a:p>
          <a:endParaRPr lang="en-US"/>
        </a:p>
      </dgm:t>
    </dgm:pt>
    <dgm:pt modelId="{CC7F2B2D-B479-4FB6-9D59-DF3F32EF3CFC}" type="pres">
      <dgm:prSet presAssocID="{2EC2DCA5-5F7B-42F8-91F5-617E4E2B3EF9}" presName="root" presStyleCnt="0">
        <dgm:presLayoutVars>
          <dgm:dir/>
          <dgm:resizeHandles val="exact"/>
        </dgm:presLayoutVars>
      </dgm:prSet>
      <dgm:spPr/>
    </dgm:pt>
    <dgm:pt modelId="{2A141798-35B7-4246-8EF8-0B9E15B428D4}" type="pres">
      <dgm:prSet presAssocID="{1D21C39E-C969-4991-85D4-21215ECA5FD8}" presName="compNode" presStyleCnt="0"/>
      <dgm:spPr/>
    </dgm:pt>
    <dgm:pt modelId="{C4B41F2A-B27B-41DB-9617-3F779BD78E5E}" type="pres">
      <dgm:prSet presAssocID="{1D21C39E-C969-4991-85D4-21215ECA5FD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D12A663-5B5C-419B-83BE-A366EB87EDCA}" type="pres">
      <dgm:prSet presAssocID="{1D21C39E-C969-4991-85D4-21215ECA5FD8}" presName="spaceRect" presStyleCnt="0"/>
      <dgm:spPr/>
    </dgm:pt>
    <dgm:pt modelId="{837A68C6-B0F7-45F9-9917-98D583BCC973}" type="pres">
      <dgm:prSet presAssocID="{1D21C39E-C969-4991-85D4-21215ECA5FD8}" presName="textRect" presStyleLbl="revTx" presStyleIdx="0" presStyleCnt="4">
        <dgm:presLayoutVars>
          <dgm:chMax val="1"/>
          <dgm:chPref val="1"/>
        </dgm:presLayoutVars>
      </dgm:prSet>
      <dgm:spPr/>
    </dgm:pt>
    <dgm:pt modelId="{20CCF886-050E-48EC-AFA5-03A177487F0F}" type="pres">
      <dgm:prSet presAssocID="{0D5C7291-4983-49B8-8F98-E36C16DF03D9}" presName="sibTrans" presStyleCnt="0"/>
      <dgm:spPr/>
    </dgm:pt>
    <dgm:pt modelId="{2F0FB078-9E0E-4CAC-ACEE-D3A9A29A0052}" type="pres">
      <dgm:prSet presAssocID="{0FD54B59-AA98-4320-AE7D-E7C66B450679}" presName="compNode" presStyleCnt="0"/>
      <dgm:spPr/>
    </dgm:pt>
    <dgm:pt modelId="{42807B1D-A2EB-45A2-8B65-0DAB886EEA0B}" type="pres">
      <dgm:prSet presAssocID="{0FD54B59-AA98-4320-AE7D-E7C66B45067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B4A88F2D-2FA8-4E69-9A8A-ACFF123D48E7}" type="pres">
      <dgm:prSet presAssocID="{0FD54B59-AA98-4320-AE7D-E7C66B450679}" presName="spaceRect" presStyleCnt="0"/>
      <dgm:spPr/>
    </dgm:pt>
    <dgm:pt modelId="{BEBF4304-37FF-4C6A-BA4C-58FAEAA8B140}" type="pres">
      <dgm:prSet presAssocID="{0FD54B59-AA98-4320-AE7D-E7C66B450679}" presName="textRect" presStyleLbl="revTx" presStyleIdx="1" presStyleCnt="4">
        <dgm:presLayoutVars>
          <dgm:chMax val="1"/>
          <dgm:chPref val="1"/>
        </dgm:presLayoutVars>
      </dgm:prSet>
      <dgm:spPr/>
    </dgm:pt>
    <dgm:pt modelId="{A1C5E44A-19B6-40D1-BE76-7EB38147CB12}" type="pres">
      <dgm:prSet presAssocID="{7F955367-2B04-4908-A1B9-4EE699CD318E}" presName="sibTrans" presStyleCnt="0"/>
      <dgm:spPr/>
    </dgm:pt>
    <dgm:pt modelId="{A737D01A-2CD0-440A-9572-7E21813670C6}" type="pres">
      <dgm:prSet presAssocID="{98630FDB-1E0B-4CB5-9120-263271887CAF}" presName="compNode" presStyleCnt="0"/>
      <dgm:spPr/>
    </dgm:pt>
    <dgm:pt modelId="{92ABA80A-C8FB-4FA4-990F-2AA8B2068F20}" type="pres">
      <dgm:prSet presAssocID="{98630FDB-1E0B-4CB5-9120-263271887CA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378DEBE7-7E8C-49C0-92AC-705453E3E38D}" type="pres">
      <dgm:prSet presAssocID="{98630FDB-1E0B-4CB5-9120-263271887CAF}" presName="spaceRect" presStyleCnt="0"/>
      <dgm:spPr/>
    </dgm:pt>
    <dgm:pt modelId="{77FA4043-30D2-452F-98FA-65F563078CB0}" type="pres">
      <dgm:prSet presAssocID="{98630FDB-1E0B-4CB5-9120-263271887CAF}" presName="textRect" presStyleLbl="revTx" presStyleIdx="2" presStyleCnt="4">
        <dgm:presLayoutVars>
          <dgm:chMax val="1"/>
          <dgm:chPref val="1"/>
        </dgm:presLayoutVars>
      </dgm:prSet>
      <dgm:spPr/>
    </dgm:pt>
    <dgm:pt modelId="{35E0174E-4574-49E0-9F80-8ADD7947C665}" type="pres">
      <dgm:prSet presAssocID="{B7CC98AD-04AC-4D9A-BD03-CD52C933AEA8}" presName="sibTrans" presStyleCnt="0"/>
      <dgm:spPr/>
    </dgm:pt>
    <dgm:pt modelId="{0BD06FDF-EBED-4964-99CD-7C72F8932266}" type="pres">
      <dgm:prSet presAssocID="{6761F566-7CED-4675-BC12-B98FBF5EEB48}" presName="compNode" presStyleCnt="0"/>
      <dgm:spPr/>
    </dgm:pt>
    <dgm:pt modelId="{AEAD0CE5-B882-44D4-9BA0-C0B43DA29996}" type="pres">
      <dgm:prSet presAssocID="{6761F566-7CED-4675-BC12-B98FBF5EEB4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6BC92088-AA7B-49EE-89A3-6B04B3F1837C}" type="pres">
      <dgm:prSet presAssocID="{6761F566-7CED-4675-BC12-B98FBF5EEB48}" presName="spaceRect" presStyleCnt="0"/>
      <dgm:spPr/>
    </dgm:pt>
    <dgm:pt modelId="{00A68992-C117-4960-BBC5-EFE609364C49}" type="pres">
      <dgm:prSet presAssocID="{6761F566-7CED-4675-BC12-B98FBF5EEB4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A9A3801-702C-4825-9A40-AD583B8852B0}" type="presOf" srcId="{98630FDB-1E0B-4CB5-9120-263271887CAF}" destId="{77FA4043-30D2-452F-98FA-65F563078CB0}" srcOrd="0" destOrd="0" presId="urn:microsoft.com/office/officeart/2018/2/layout/IconLabelList"/>
    <dgm:cxn modelId="{229E8737-E2F5-4709-A582-9E3E68B3D9A9}" srcId="{2EC2DCA5-5F7B-42F8-91F5-617E4E2B3EF9}" destId="{1D21C39E-C969-4991-85D4-21215ECA5FD8}" srcOrd="0" destOrd="0" parTransId="{828ED9EA-379F-412B-99B0-2C1B6BBB534E}" sibTransId="{0D5C7291-4983-49B8-8F98-E36C16DF03D9}"/>
    <dgm:cxn modelId="{21D15468-32D3-461A-ACC3-D911706FCCE4}" type="presOf" srcId="{6761F566-7CED-4675-BC12-B98FBF5EEB48}" destId="{00A68992-C117-4960-BBC5-EFE609364C49}" srcOrd="0" destOrd="0" presId="urn:microsoft.com/office/officeart/2018/2/layout/IconLabelList"/>
    <dgm:cxn modelId="{EAB4BD79-1320-496E-A733-DB4421CDD862}" srcId="{2EC2DCA5-5F7B-42F8-91F5-617E4E2B3EF9}" destId="{98630FDB-1E0B-4CB5-9120-263271887CAF}" srcOrd="2" destOrd="0" parTransId="{5623ECC2-BF9B-4248-BD31-142FCA7C4850}" sibTransId="{B7CC98AD-04AC-4D9A-BD03-CD52C933AEA8}"/>
    <dgm:cxn modelId="{B9081883-CF6E-46C5-BECA-11DB74008363}" type="presOf" srcId="{1D21C39E-C969-4991-85D4-21215ECA5FD8}" destId="{837A68C6-B0F7-45F9-9917-98D583BCC973}" srcOrd="0" destOrd="0" presId="urn:microsoft.com/office/officeart/2018/2/layout/IconLabelList"/>
    <dgm:cxn modelId="{01CBAF96-41FF-4BD0-9215-A651A1D5DA5A}" srcId="{2EC2DCA5-5F7B-42F8-91F5-617E4E2B3EF9}" destId="{0FD54B59-AA98-4320-AE7D-E7C66B450679}" srcOrd="1" destOrd="0" parTransId="{A77E9EE7-1ECE-49E9-971D-6F85985B6BF9}" sibTransId="{7F955367-2B04-4908-A1B9-4EE699CD318E}"/>
    <dgm:cxn modelId="{CA7045DD-CD3F-4632-A7A8-892D97AB8447}" type="presOf" srcId="{2EC2DCA5-5F7B-42F8-91F5-617E4E2B3EF9}" destId="{CC7F2B2D-B479-4FB6-9D59-DF3F32EF3CFC}" srcOrd="0" destOrd="0" presId="urn:microsoft.com/office/officeart/2018/2/layout/IconLabelList"/>
    <dgm:cxn modelId="{C99B0FF7-8890-4C6A-A5A5-C9973317F1F7}" srcId="{2EC2DCA5-5F7B-42F8-91F5-617E4E2B3EF9}" destId="{6761F566-7CED-4675-BC12-B98FBF5EEB48}" srcOrd="3" destOrd="0" parTransId="{B46506E0-E2DD-4078-9C66-32E8C497200E}" sibTransId="{61D588C3-072F-4B10-839A-D44BF934BE31}"/>
    <dgm:cxn modelId="{619926F9-6F97-497A-B98D-4F45F96779DB}" type="presOf" srcId="{0FD54B59-AA98-4320-AE7D-E7C66B450679}" destId="{BEBF4304-37FF-4C6A-BA4C-58FAEAA8B140}" srcOrd="0" destOrd="0" presId="urn:microsoft.com/office/officeart/2018/2/layout/IconLabelList"/>
    <dgm:cxn modelId="{02FE5076-A900-4112-BE56-A11D9C6EA2B8}" type="presParOf" srcId="{CC7F2B2D-B479-4FB6-9D59-DF3F32EF3CFC}" destId="{2A141798-35B7-4246-8EF8-0B9E15B428D4}" srcOrd="0" destOrd="0" presId="urn:microsoft.com/office/officeart/2018/2/layout/IconLabelList"/>
    <dgm:cxn modelId="{861A75EA-142E-49EA-BA35-916A35AC2A8B}" type="presParOf" srcId="{2A141798-35B7-4246-8EF8-0B9E15B428D4}" destId="{C4B41F2A-B27B-41DB-9617-3F779BD78E5E}" srcOrd="0" destOrd="0" presId="urn:microsoft.com/office/officeart/2018/2/layout/IconLabelList"/>
    <dgm:cxn modelId="{ADCF9D55-F1DD-488F-A2EC-637CAE07E382}" type="presParOf" srcId="{2A141798-35B7-4246-8EF8-0B9E15B428D4}" destId="{9D12A663-5B5C-419B-83BE-A366EB87EDCA}" srcOrd="1" destOrd="0" presId="urn:microsoft.com/office/officeart/2018/2/layout/IconLabelList"/>
    <dgm:cxn modelId="{EF8CC669-D8C6-4DF2-8AAB-0EF89AAC3EE7}" type="presParOf" srcId="{2A141798-35B7-4246-8EF8-0B9E15B428D4}" destId="{837A68C6-B0F7-45F9-9917-98D583BCC973}" srcOrd="2" destOrd="0" presId="urn:microsoft.com/office/officeart/2018/2/layout/IconLabelList"/>
    <dgm:cxn modelId="{50C81AF8-6537-49E4-9AC7-ADB42771E675}" type="presParOf" srcId="{CC7F2B2D-B479-4FB6-9D59-DF3F32EF3CFC}" destId="{20CCF886-050E-48EC-AFA5-03A177487F0F}" srcOrd="1" destOrd="0" presId="urn:microsoft.com/office/officeart/2018/2/layout/IconLabelList"/>
    <dgm:cxn modelId="{F2BEF6C4-5ACD-4ED9-907C-113B76E2FAD3}" type="presParOf" srcId="{CC7F2B2D-B479-4FB6-9D59-DF3F32EF3CFC}" destId="{2F0FB078-9E0E-4CAC-ACEE-D3A9A29A0052}" srcOrd="2" destOrd="0" presId="urn:microsoft.com/office/officeart/2018/2/layout/IconLabelList"/>
    <dgm:cxn modelId="{C39E160F-F105-4AE0-B178-427EA9BC0D36}" type="presParOf" srcId="{2F0FB078-9E0E-4CAC-ACEE-D3A9A29A0052}" destId="{42807B1D-A2EB-45A2-8B65-0DAB886EEA0B}" srcOrd="0" destOrd="0" presId="urn:microsoft.com/office/officeart/2018/2/layout/IconLabelList"/>
    <dgm:cxn modelId="{2E9FD8A1-A2F2-4317-BCB3-A9F6CE2BA5EE}" type="presParOf" srcId="{2F0FB078-9E0E-4CAC-ACEE-D3A9A29A0052}" destId="{B4A88F2D-2FA8-4E69-9A8A-ACFF123D48E7}" srcOrd="1" destOrd="0" presId="urn:microsoft.com/office/officeart/2018/2/layout/IconLabelList"/>
    <dgm:cxn modelId="{1AA1C55D-3DED-4CF4-9B87-32C25EE59ABE}" type="presParOf" srcId="{2F0FB078-9E0E-4CAC-ACEE-D3A9A29A0052}" destId="{BEBF4304-37FF-4C6A-BA4C-58FAEAA8B140}" srcOrd="2" destOrd="0" presId="urn:microsoft.com/office/officeart/2018/2/layout/IconLabelList"/>
    <dgm:cxn modelId="{AE6C6F6E-0283-499A-ABBE-D0CA0072E80D}" type="presParOf" srcId="{CC7F2B2D-B479-4FB6-9D59-DF3F32EF3CFC}" destId="{A1C5E44A-19B6-40D1-BE76-7EB38147CB12}" srcOrd="3" destOrd="0" presId="urn:microsoft.com/office/officeart/2018/2/layout/IconLabelList"/>
    <dgm:cxn modelId="{B60837CB-895A-4114-B796-8F1578C27414}" type="presParOf" srcId="{CC7F2B2D-B479-4FB6-9D59-DF3F32EF3CFC}" destId="{A737D01A-2CD0-440A-9572-7E21813670C6}" srcOrd="4" destOrd="0" presId="urn:microsoft.com/office/officeart/2018/2/layout/IconLabelList"/>
    <dgm:cxn modelId="{EC464F80-9880-4C82-B30B-A6D7F1D4672B}" type="presParOf" srcId="{A737D01A-2CD0-440A-9572-7E21813670C6}" destId="{92ABA80A-C8FB-4FA4-990F-2AA8B2068F20}" srcOrd="0" destOrd="0" presId="urn:microsoft.com/office/officeart/2018/2/layout/IconLabelList"/>
    <dgm:cxn modelId="{BF1566EA-9040-468D-89AE-8D589825CECB}" type="presParOf" srcId="{A737D01A-2CD0-440A-9572-7E21813670C6}" destId="{378DEBE7-7E8C-49C0-92AC-705453E3E38D}" srcOrd="1" destOrd="0" presId="urn:microsoft.com/office/officeart/2018/2/layout/IconLabelList"/>
    <dgm:cxn modelId="{2EE51BB8-FF48-4F23-911A-9D35D3788669}" type="presParOf" srcId="{A737D01A-2CD0-440A-9572-7E21813670C6}" destId="{77FA4043-30D2-452F-98FA-65F563078CB0}" srcOrd="2" destOrd="0" presId="urn:microsoft.com/office/officeart/2018/2/layout/IconLabelList"/>
    <dgm:cxn modelId="{C01B29DA-E55D-42EF-A7AB-468A55CB3D69}" type="presParOf" srcId="{CC7F2B2D-B479-4FB6-9D59-DF3F32EF3CFC}" destId="{35E0174E-4574-49E0-9F80-8ADD7947C665}" srcOrd="5" destOrd="0" presId="urn:microsoft.com/office/officeart/2018/2/layout/IconLabelList"/>
    <dgm:cxn modelId="{1B0FC433-482E-42E0-B363-737D28C40AB4}" type="presParOf" srcId="{CC7F2B2D-B479-4FB6-9D59-DF3F32EF3CFC}" destId="{0BD06FDF-EBED-4964-99CD-7C72F8932266}" srcOrd="6" destOrd="0" presId="urn:microsoft.com/office/officeart/2018/2/layout/IconLabelList"/>
    <dgm:cxn modelId="{098426F1-D573-4A71-BF5C-10A405B94825}" type="presParOf" srcId="{0BD06FDF-EBED-4964-99CD-7C72F8932266}" destId="{AEAD0CE5-B882-44D4-9BA0-C0B43DA29996}" srcOrd="0" destOrd="0" presId="urn:microsoft.com/office/officeart/2018/2/layout/IconLabelList"/>
    <dgm:cxn modelId="{2F393168-3159-456F-8EEC-8DF44D66ABFA}" type="presParOf" srcId="{0BD06FDF-EBED-4964-99CD-7C72F8932266}" destId="{6BC92088-AA7B-49EE-89A3-6B04B3F1837C}" srcOrd="1" destOrd="0" presId="urn:microsoft.com/office/officeart/2018/2/layout/IconLabelList"/>
    <dgm:cxn modelId="{19942419-2C38-4B1D-A2FA-F4A7A26DCD3D}" type="presParOf" srcId="{0BD06FDF-EBED-4964-99CD-7C72F8932266}" destId="{00A68992-C117-4960-BBC5-EFE609364C4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2725E97-410F-448C-9087-D0B6F4DCF2A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2F765DC-C0E6-4BD6-BD86-AF063484D5D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Status das </a:t>
          </a:r>
          <a:r>
            <a:rPr lang="en-US" dirty="0" err="1"/>
            <a:t>linhas</a:t>
          </a:r>
          <a:r>
            <a:rPr lang="en-US" dirty="0"/>
            <a:t> de </a:t>
          </a:r>
          <a:r>
            <a:rPr lang="en-US" dirty="0" err="1"/>
            <a:t>trem</a:t>
          </a:r>
          <a:r>
            <a:rPr lang="en-US" dirty="0"/>
            <a:t> e </a:t>
          </a:r>
          <a:r>
            <a:rPr lang="en-US" dirty="0" err="1"/>
            <a:t>metrô</a:t>
          </a:r>
          <a:endParaRPr lang="en-US" dirty="0"/>
        </a:p>
      </dgm:t>
    </dgm:pt>
    <dgm:pt modelId="{C7C64CB7-8A7C-4519-8E80-D2CA18C9977C}" type="parTrans" cxnId="{D15429C4-1E34-4E0C-AEEE-B07AD47E2B9A}">
      <dgm:prSet/>
      <dgm:spPr/>
      <dgm:t>
        <a:bodyPr/>
        <a:lstStyle/>
        <a:p>
          <a:endParaRPr lang="en-US"/>
        </a:p>
      </dgm:t>
    </dgm:pt>
    <dgm:pt modelId="{5B32CEA5-7911-42DF-B0EC-161F67EE4AF9}" type="sibTrans" cxnId="{D15429C4-1E34-4E0C-AEEE-B07AD47E2B9A}">
      <dgm:prSet/>
      <dgm:spPr/>
      <dgm:t>
        <a:bodyPr/>
        <a:lstStyle/>
        <a:p>
          <a:endParaRPr lang="en-US"/>
        </a:p>
      </dgm:t>
    </dgm:pt>
    <dgm:pt modelId="{F52D50DB-DFC8-442A-832C-772C3F72BFF5}" type="pres">
      <dgm:prSet presAssocID="{E2725E97-410F-448C-9087-D0B6F4DCF2AD}" presName="root" presStyleCnt="0">
        <dgm:presLayoutVars>
          <dgm:dir/>
          <dgm:resizeHandles val="exact"/>
        </dgm:presLayoutVars>
      </dgm:prSet>
      <dgm:spPr/>
    </dgm:pt>
    <dgm:pt modelId="{4551F525-90F9-486D-9BE7-F6CD84F7DB33}" type="pres">
      <dgm:prSet presAssocID="{E2F765DC-C0E6-4BD6-BD86-AF063484D5D3}" presName="compNode" presStyleCnt="0"/>
      <dgm:spPr/>
    </dgm:pt>
    <dgm:pt modelId="{3E528D4E-CAC7-400C-AC29-2564D49B310B}" type="pres">
      <dgm:prSet presAssocID="{E2F765DC-C0E6-4BD6-BD86-AF063484D5D3}" presName="iconBgRect" presStyleLbl="bgShp" presStyleIdx="0" presStyleCnt="1"/>
      <dgm:spPr/>
    </dgm:pt>
    <dgm:pt modelId="{8CB4F076-0C62-4081-90CE-E4B43806F655}" type="pres">
      <dgm:prSet presAssocID="{E2F765DC-C0E6-4BD6-BD86-AF063484D5D3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cronizando nuvem"/>
        </a:ext>
      </dgm:extLst>
    </dgm:pt>
    <dgm:pt modelId="{D96AF852-ED9C-402B-B425-DC35DAF34524}" type="pres">
      <dgm:prSet presAssocID="{E2F765DC-C0E6-4BD6-BD86-AF063484D5D3}" presName="spaceRect" presStyleCnt="0"/>
      <dgm:spPr/>
    </dgm:pt>
    <dgm:pt modelId="{C7D0F8CE-2694-4309-8CE5-FC8EB785043E}" type="pres">
      <dgm:prSet presAssocID="{E2F765DC-C0E6-4BD6-BD86-AF063484D5D3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69E5AEA2-A09D-4D2E-8542-985383EF2C5D}" type="presOf" srcId="{E2F765DC-C0E6-4BD6-BD86-AF063484D5D3}" destId="{C7D0F8CE-2694-4309-8CE5-FC8EB785043E}" srcOrd="0" destOrd="0" presId="urn:microsoft.com/office/officeart/2018/5/layout/IconCircleLabelList"/>
    <dgm:cxn modelId="{D15429C4-1E34-4E0C-AEEE-B07AD47E2B9A}" srcId="{E2725E97-410F-448C-9087-D0B6F4DCF2AD}" destId="{E2F765DC-C0E6-4BD6-BD86-AF063484D5D3}" srcOrd="0" destOrd="0" parTransId="{C7C64CB7-8A7C-4519-8E80-D2CA18C9977C}" sibTransId="{5B32CEA5-7911-42DF-B0EC-161F67EE4AF9}"/>
    <dgm:cxn modelId="{AB4596CA-CF27-45C0-BF19-A2CAF8523C8B}" type="presOf" srcId="{E2725E97-410F-448C-9087-D0B6F4DCF2AD}" destId="{F52D50DB-DFC8-442A-832C-772C3F72BFF5}" srcOrd="0" destOrd="0" presId="urn:microsoft.com/office/officeart/2018/5/layout/IconCircleLabelList"/>
    <dgm:cxn modelId="{8E34CE8B-A232-4679-B8DB-C2741FD52F9B}" type="presParOf" srcId="{F52D50DB-DFC8-442A-832C-772C3F72BFF5}" destId="{4551F525-90F9-486D-9BE7-F6CD84F7DB33}" srcOrd="0" destOrd="0" presId="urn:microsoft.com/office/officeart/2018/5/layout/IconCircleLabelList"/>
    <dgm:cxn modelId="{3ECA1135-4C4B-40ED-9EA5-6251C0EDCC9F}" type="presParOf" srcId="{4551F525-90F9-486D-9BE7-F6CD84F7DB33}" destId="{3E528D4E-CAC7-400C-AC29-2564D49B310B}" srcOrd="0" destOrd="0" presId="urn:microsoft.com/office/officeart/2018/5/layout/IconCircleLabelList"/>
    <dgm:cxn modelId="{9105DE8B-C818-43AB-9859-DE957C9B0BA7}" type="presParOf" srcId="{4551F525-90F9-486D-9BE7-F6CD84F7DB33}" destId="{8CB4F076-0C62-4081-90CE-E4B43806F655}" srcOrd="1" destOrd="0" presId="urn:microsoft.com/office/officeart/2018/5/layout/IconCircleLabelList"/>
    <dgm:cxn modelId="{AEE68A38-103D-40A1-A900-E51427EF4993}" type="presParOf" srcId="{4551F525-90F9-486D-9BE7-F6CD84F7DB33}" destId="{D96AF852-ED9C-402B-B425-DC35DAF34524}" srcOrd="2" destOrd="0" presId="urn:microsoft.com/office/officeart/2018/5/layout/IconCircleLabelList"/>
    <dgm:cxn modelId="{70E4A0D0-5344-4886-A3D5-BDCE402C0DC3}" type="presParOf" srcId="{4551F525-90F9-486D-9BE7-F6CD84F7DB33}" destId="{C7D0F8CE-2694-4309-8CE5-FC8EB785043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C2DCA5-5F7B-42F8-91F5-617E4E2B3EF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6761F566-7CED-4675-BC12-B98FBF5EEB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 Scraping</a:t>
          </a:r>
          <a:endParaRPr lang="en-US" dirty="0"/>
        </a:p>
      </dgm:t>
    </dgm:pt>
    <dgm:pt modelId="{B46506E0-E2DD-4078-9C66-32E8C497200E}" type="parTrans" cxnId="{C99B0FF7-8890-4C6A-A5A5-C9973317F1F7}">
      <dgm:prSet/>
      <dgm:spPr/>
      <dgm:t>
        <a:bodyPr/>
        <a:lstStyle/>
        <a:p>
          <a:endParaRPr lang="en-US"/>
        </a:p>
      </dgm:t>
    </dgm:pt>
    <dgm:pt modelId="{61D588C3-072F-4B10-839A-D44BF934BE31}" type="sibTrans" cxnId="{C99B0FF7-8890-4C6A-A5A5-C9973317F1F7}">
      <dgm:prSet/>
      <dgm:spPr/>
      <dgm:t>
        <a:bodyPr/>
        <a:lstStyle/>
        <a:p>
          <a:endParaRPr lang="en-US"/>
        </a:p>
      </dgm:t>
    </dgm:pt>
    <dgm:pt modelId="{CC7F2B2D-B479-4FB6-9D59-DF3F32EF3CFC}" type="pres">
      <dgm:prSet presAssocID="{2EC2DCA5-5F7B-42F8-91F5-617E4E2B3EF9}" presName="root" presStyleCnt="0">
        <dgm:presLayoutVars>
          <dgm:dir/>
          <dgm:resizeHandles val="exact"/>
        </dgm:presLayoutVars>
      </dgm:prSet>
      <dgm:spPr/>
    </dgm:pt>
    <dgm:pt modelId="{0BD06FDF-EBED-4964-99CD-7C72F8932266}" type="pres">
      <dgm:prSet presAssocID="{6761F566-7CED-4675-BC12-B98FBF5EEB48}" presName="compNode" presStyleCnt="0"/>
      <dgm:spPr/>
    </dgm:pt>
    <dgm:pt modelId="{AEAD0CE5-B882-44D4-9BA0-C0B43DA29996}" type="pres">
      <dgm:prSet presAssocID="{6761F566-7CED-4675-BC12-B98FBF5EEB48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m fio"/>
        </a:ext>
      </dgm:extLst>
    </dgm:pt>
    <dgm:pt modelId="{6BC92088-AA7B-49EE-89A3-6B04B3F1837C}" type="pres">
      <dgm:prSet presAssocID="{6761F566-7CED-4675-BC12-B98FBF5EEB48}" presName="spaceRect" presStyleCnt="0"/>
      <dgm:spPr/>
    </dgm:pt>
    <dgm:pt modelId="{00A68992-C117-4960-BBC5-EFE609364C49}" type="pres">
      <dgm:prSet presAssocID="{6761F566-7CED-4675-BC12-B98FBF5EEB48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21D15468-32D3-461A-ACC3-D911706FCCE4}" type="presOf" srcId="{6761F566-7CED-4675-BC12-B98FBF5EEB48}" destId="{00A68992-C117-4960-BBC5-EFE609364C49}" srcOrd="0" destOrd="0" presId="urn:microsoft.com/office/officeart/2018/2/layout/IconLabelList"/>
    <dgm:cxn modelId="{CA7045DD-CD3F-4632-A7A8-892D97AB8447}" type="presOf" srcId="{2EC2DCA5-5F7B-42F8-91F5-617E4E2B3EF9}" destId="{CC7F2B2D-B479-4FB6-9D59-DF3F32EF3CFC}" srcOrd="0" destOrd="0" presId="urn:microsoft.com/office/officeart/2018/2/layout/IconLabelList"/>
    <dgm:cxn modelId="{C99B0FF7-8890-4C6A-A5A5-C9973317F1F7}" srcId="{2EC2DCA5-5F7B-42F8-91F5-617E4E2B3EF9}" destId="{6761F566-7CED-4675-BC12-B98FBF5EEB48}" srcOrd="0" destOrd="0" parTransId="{B46506E0-E2DD-4078-9C66-32E8C497200E}" sibTransId="{61D588C3-072F-4B10-839A-D44BF934BE31}"/>
    <dgm:cxn modelId="{1B0FC433-482E-42E0-B363-737D28C40AB4}" type="presParOf" srcId="{CC7F2B2D-B479-4FB6-9D59-DF3F32EF3CFC}" destId="{0BD06FDF-EBED-4964-99CD-7C72F8932266}" srcOrd="0" destOrd="0" presId="urn:microsoft.com/office/officeart/2018/2/layout/IconLabelList"/>
    <dgm:cxn modelId="{098426F1-D573-4A71-BF5C-10A405B94825}" type="presParOf" srcId="{0BD06FDF-EBED-4964-99CD-7C72F8932266}" destId="{AEAD0CE5-B882-44D4-9BA0-C0B43DA29996}" srcOrd="0" destOrd="0" presId="urn:microsoft.com/office/officeart/2018/2/layout/IconLabelList"/>
    <dgm:cxn modelId="{2F393168-3159-456F-8EEC-8DF44D66ABFA}" type="presParOf" srcId="{0BD06FDF-EBED-4964-99CD-7C72F8932266}" destId="{6BC92088-AA7B-49EE-89A3-6B04B3F1837C}" srcOrd="1" destOrd="0" presId="urn:microsoft.com/office/officeart/2018/2/layout/IconLabelList"/>
    <dgm:cxn modelId="{19942419-2C38-4B1D-A2FA-F4A7A26DCD3D}" type="presParOf" srcId="{0BD06FDF-EBED-4964-99CD-7C72F8932266}" destId="{00A68992-C117-4960-BBC5-EFE609364C4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6BBF11-6FA6-7A42-9B3D-73C252ED21A8}">
      <dsp:nvSpPr>
        <dsp:cNvPr id="0" name=""/>
        <dsp:cNvSpPr/>
      </dsp:nvSpPr>
      <dsp:spPr>
        <a:xfrm>
          <a:off x="0" y="1514"/>
          <a:ext cx="1026159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BB0BF-1D02-5942-ADC9-866C1BE0E897}">
      <dsp:nvSpPr>
        <dsp:cNvPr id="0" name=""/>
        <dsp:cNvSpPr/>
      </dsp:nvSpPr>
      <dsp:spPr>
        <a:xfrm>
          <a:off x="0" y="1514"/>
          <a:ext cx="10261599" cy="1032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900" kern="1200" dirty="0"/>
            <a:t>Lucas Marques de Araujo</a:t>
          </a:r>
          <a:endParaRPr lang="en-US" sz="4900" kern="1200" dirty="0"/>
        </a:p>
      </dsp:txBody>
      <dsp:txXfrm>
        <a:off x="0" y="1514"/>
        <a:ext cx="10261599" cy="1032981"/>
      </dsp:txXfrm>
    </dsp:sp>
    <dsp:sp modelId="{F193954F-EF41-7F43-9BB7-3A5712D9DBD2}">
      <dsp:nvSpPr>
        <dsp:cNvPr id="0" name=""/>
        <dsp:cNvSpPr/>
      </dsp:nvSpPr>
      <dsp:spPr>
        <a:xfrm>
          <a:off x="0" y="1034496"/>
          <a:ext cx="10261599" cy="0"/>
        </a:xfrm>
        <a:prstGeom prst="line">
          <a:avLst/>
        </a:prstGeom>
        <a:solidFill>
          <a:schemeClr val="accent5">
            <a:hueOff val="-119936"/>
            <a:satOff val="-4449"/>
            <a:lumOff val="7059"/>
            <a:alphaOff val="0"/>
          </a:schemeClr>
        </a:solidFill>
        <a:ln w="12700" cap="flat" cmpd="sng" algn="ctr">
          <a:solidFill>
            <a:schemeClr val="accent5">
              <a:hueOff val="-119936"/>
              <a:satOff val="-4449"/>
              <a:lumOff val="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D9372-87C4-2D40-BDD4-3C1805DDAD8F}">
      <dsp:nvSpPr>
        <dsp:cNvPr id="0" name=""/>
        <dsp:cNvSpPr/>
      </dsp:nvSpPr>
      <dsp:spPr>
        <a:xfrm>
          <a:off x="0" y="1034496"/>
          <a:ext cx="10261599" cy="1032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900" kern="1200" dirty="0"/>
            <a:t>Luca Ezellner Miraglia</a:t>
          </a:r>
          <a:endParaRPr lang="en-US" sz="4900" kern="1200" dirty="0"/>
        </a:p>
      </dsp:txBody>
      <dsp:txXfrm>
        <a:off x="0" y="1034496"/>
        <a:ext cx="10261599" cy="1032981"/>
      </dsp:txXfrm>
    </dsp:sp>
    <dsp:sp modelId="{6F391854-1778-CB44-A430-DACFF12CA29F}">
      <dsp:nvSpPr>
        <dsp:cNvPr id="0" name=""/>
        <dsp:cNvSpPr/>
      </dsp:nvSpPr>
      <dsp:spPr>
        <a:xfrm>
          <a:off x="0" y="2067478"/>
          <a:ext cx="10261599" cy="0"/>
        </a:xfrm>
        <a:prstGeom prst="line">
          <a:avLst/>
        </a:prstGeom>
        <a:solidFill>
          <a:schemeClr val="accent5">
            <a:hueOff val="-239873"/>
            <a:satOff val="-8897"/>
            <a:lumOff val="14117"/>
            <a:alphaOff val="0"/>
          </a:schemeClr>
        </a:solidFill>
        <a:ln w="12700" cap="flat" cmpd="sng" algn="ctr">
          <a:solidFill>
            <a:schemeClr val="accent5">
              <a:hueOff val="-239873"/>
              <a:satOff val="-8897"/>
              <a:lumOff val="141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AFB3E-7E9E-B44D-BD0F-90EAB8592BF5}">
      <dsp:nvSpPr>
        <dsp:cNvPr id="0" name=""/>
        <dsp:cNvSpPr/>
      </dsp:nvSpPr>
      <dsp:spPr>
        <a:xfrm>
          <a:off x="0" y="2067478"/>
          <a:ext cx="10261599" cy="1032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900" kern="1200" dirty="0"/>
            <a:t>Arthur Segura Novello</a:t>
          </a:r>
          <a:endParaRPr lang="en-US" sz="4900" kern="1200" dirty="0"/>
        </a:p>
      </dsp:txBody>
      <dsp:txXfrm>
        <a:off x="0" y="2067478"/>
        <a:ext cx="10261599" cy="10329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28D70-59B7-0E46-AC3F-E5CBAB491C43}">
      <dsp:nvSpPr>
        <dsp:cNvPr id="0" name=""/>
        <dsp:cNvSpPr/>
      </dsp:nvSpPr>
      <dsp:spPr>
        <a:xfrm>
          <a:off x="0" y="0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4466F1-FE91-C945-BB1B-C33864AF1387}">
      <dsp:nvSpPr>
        <dsp:cNvPr id="0" name=""/>
        <dsp:cNvSpPr/>
      </dsp:nvSpPr>
      <dsp:spPr>
        <a:xfrm>
          <a:off x="0" y="0"/>
          <a:ext cx="5607050" cy="2757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O Dashboard, também chamado de painel de controle, é uma ferramenta que auxilia os gestores a terem uma visão mais sistemática das principais informações do negócio. Em outras palavras, é um recurso que visa consolidar os dados de maior relevância em um painel, facilitando o processo de análise e a tomada de decisão.</a:t>
          </a:r>
          <a:endParaRPr lang="en-US" sz="2100" kern="1200" dirty="0"/>
        </a:p>
      </dsp:txBody>
      <dsp:txXfrm>
        <a:off x="0" y="0"/>
        <a:ext cx="5607050" cy="2757213"/>
      </dsp:txXfrm>
    </dsp:sp>
    <dsp:sp modelId="{BC72185E-CD6F-1C47-8C66-92CE9705C064}">
      <dsp:nvSpPr>
        <dsp:cNvPr id="0" name=""/>
        <dsp:cNvSpPr/>
      </dsp:nvSpPr>
      <dsp:spPr>
        <a:xfrm>
          <a:off x="0" y="2757213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-10351888"/>
                <a:satOff val="45859"/>
                <a:lumOff val="-1686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10351888"/>
                <a:satOff val="45859"/>
                <a:lumOff val="-1686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10351888"/>
                <a:satOff val="45859"/>
                <a:lumOff val="-1686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1FE4BA-5564-A64B-BEA9-58BECECCE9B1}">
      <dsp:nvSpPr>
        <dsp:cNvPr id="0" name=""/>
        <dsp:cNvSpPr/>
      </dsp:nvSpPr>
      <dsp:spPr>
        <a:xfrm>
          <a:off x="0" y="2757213"/>
          <a:ext cx="5607050" cy="2757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O uso de planilhas e relatórios já são ultrapassados para análises de dados, não sendo suficientes para suprir as necessidades mais urgentes. Conforme a tecnologia foi evoluindo no mundo corporativo, surgiram os dashboards que evitam esforços desnecessários e ter uma visão mais ampla de todo o cenário corporativo para, assim, tomar decisões estratégicas e assertivas.</a:t>
          </a:r>
          <a:endParaRPr lang="en-US" sz="2100" kern="1200"/>
        </a:p>
      </dsp:txBody>
      <dsp:txXfrm>
        <a:off x="0" y="2757213"/>
        <a:ext cx="5607050" cy="27572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B3707-C31D-480F-9409-7066FB9BF88F}">
      <dsp:nvSpPr>
        <dsp:cNvPr id="0" name=""/>
        <dsp:cNvSpPr/>
      </dsp:nvSpPr>
      <dsp:spPr>
        <a:xfrm>
          <a:off x="0" y="3881"/>
          <a:ext cx="5651500" cy="8268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CDCC4E-2C04-4880-99AA-DE52AEAEF809}">
      <dsp:nvSpPr>
        <dsp:cNvPr id="0" name=""/>
        <dsp:cNvSpPr/>
      </dsp:nvSpPr>
      <dsp:spPr>
        <a:xfrm>
          <a:off x="250122" y="189923"/>
          <a:ext cx="454768" cy="4547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3C37B-32E7-4F3F-8300-9D803F73A34E}">
      <dsp:nvSpPr>
        <dsp:cNvPr id="0" name=""/>
        <dsp:cNvSpPr/>
      </dsp:nvSpPr>
      <dsp:spPr>
        <a:xfrm>
          <a:off x="955013" y="3881"/>
          <a:ext cx="4696486" cy="826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08" tIns="87508" rIns="87508" bIns="875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SPTrans</a:t>
          </a:r>
          <a:endParaRPr lang="en-US" sz="1900" kern="1200" dirty="0"/>
        </a:p>
      </dsp:txBody>
      <dsp:txXfrm>
        <a:off x="955013" y="3881"/>
        <a:ext cx="4696486" cy="826851"/>
      </dsp:txXfrm>
    </dsp:sp>
    <dsp:sp modelId="{245F00B7-B6BF-40A5-92E5-2D8630ACB596}">
      <dsp:nvSpPr>
        <dsp:cNvPr id="0" name=""/>
        <dsp:cNvSpPr/>
      </dsp:nvSpPr>
      <dsp:spPr>
        <a:xfrm>
          <a:off x="0" y="1037446"/>
          <a:ext cx="5651500" cy="8268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8AF2C-0C19-40D3-972F-7BB019AD8D96}">
      <dsp:nvSpPr>
        <dsp:cNvPr id="0" name=""/>
        <dsp:cNvSpPr/>
      </dsp:nvSpPr>
      <dsp:spPr>
        <a:xfrm>
          <a:off x="250122" y="1223488"/>
          <a:ext cx="454768" cy="4547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4AB12-9A3B-4432-B7A9-559D2F2AE37A}">
      <dsp:nvSpPr>
        <dsp:cNvPr id="0" name=""/>
        <dsp:cNvSpPr/>
      </dsp:nvSpPr>
      <dsp:spPr>
        <a:xfrm>
          <a:off x="955013" y="1037446"/>
          <a:ext cx="4696486" cy="826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08" tIns="87508" rIns="87508" bIns="875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Climatempo</a:t>
          </a:r>
          <a:endParaRPr lang="en-US" sz="1900" kern="1200"/>
        </a:p>
      </dsp:txBody>
      <dsp:txXfrm>
        <a:off x="955013" y="1037446"/>
        <a:ext cx="4696486" cy="826851"/>
      </dsp:txXfrm>
    </dsp:sp>
    <dsp:sp modelId="{24223961-4EF0-45B0-9B00-C03B6E00986D}">
      <dsp:nvSpPr>
        <dsp:cNvPr id="0" name=""/>
        <dsp:cNvSpPr/>
      </dsp:nvSpPr>
      <dsp:spPr>
        <a:xfrm>
          <a:off x="0" y="2071011"/>
          <a:ext cx="5651500" cy="8268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ACBBB-701F-406B-B653-460E4CEBE5F2}">
      <dsp:nvSpPr>
        <dsp:cNvPr id="0" name=""/>
        <dsp:cNvSpPr/>
      </dsp:nvSpPr>
      <dsp:spPr>
        <a:xfrm>
          <a:off x="250122" y="2257053"/>
          <a:ext cx="454768" cy="4547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EC7C26-55DA-4129-A07A-F745FDFFF692}">
      <dsp:nvSpPr>
        <dsp:cNvPr id="0" name=""/>
        <dsp:cNvSpPr/>
      </dsp:nvSpPr>
      <dsp:spPr>
        <a:xfrm>
          <a:off x="955013" y="2071011"/>
          <a:ext cx="4696486" cy="826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08" tIns="87508" rIns="87508" bIns="875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Google directions</a:t>
          </a:r>
        </a:p>
      </dsp:txBody>
      <dsp:txXfrm>
        <a:off x="955013" y="2071011"/>
        <a:ext cx="4696486" cy="826851"/>
      </dsp:txXfrm>
    </dsp:sp>
    <dsp:sp modelId="{6328907A-1650-4FA0-98E2-5BBA0B776441}">
      <dsp:nvSpPr>
        <dsp:cNvPr id="0" name=""/>
        <dsp:cNvSpPr/>
      </dsp:nvSpPr>
      <dsp:spPr>
        <a:xfrm>
          <a:off x="0" y="3104576"/>
          <a:ext cx="5651500" cy="8268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144A1-A725-4E6C-B0AA-CDE136CC7199}">
      <dsp:nvSpPr>
        <dsp:cNvPr id="0" name=""/>
        <dsp:cNvSpPr/>
      </dsp:nvSpPr>
      <dsp:spPr>
        <a:xfrm>
          <a:off x="250122" y="3290618"/>
          <a:ext cx="454768" cy="4547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4E09F6-263C-4029-871E-DACD00F475D2}">
      <dsp:nvSpPr>
        <dsp:cNvPr id="0" name=""/>
        <dsp:cNvSpPr/>
      </dsp:nvSpPr>
      <dsp:spPr>
        <a:xfrm>
          <a:off x="955013" y="3104576"/>
          <a:ext cx="4696486" cy="826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08" tIns="87508" rIns="87508" bIns="875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Google eventos</a:t>
          </a:r>
          <a:endParaRPr lang="en-US" sz="1900" kern="1200"/>
        </a:p>
      </dsp:txBody>
      <dsp:txXfrm>
        <a:off x="955013" y="3104576"/>
        <a:ext cx="4696486" cy="826851"/>
      </dsp:txXfrm>
    </dsp:sp>
    <dsp:sp modelId="{E5F3787D-3184-4317-9313-EB8F9C690387}">
      <dsp:nvSpPr>
        <dsp:cNvPr id="0" name=""/>
        <dsp:cNvSpPr/>
      </dsp:nvSpPr>
      <dsp:spPr>
        <a:xfrm>
          <a:off x="0" y="4138141"/>
          <a:ext cx="5651500" cy="8268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3B501-6C94-42E9-980E-AF1751FB12E5}">
      <dsp:nvSpPr>
        <dsp:cNvPr id="0" name=""/>
        <dsp:cNvSpPr/>
      </dsp:nvSpPr>
      <dsp:spPr>
        <a:xfrm>
          <a:off x="250122" y="4324182"/>
          <a:ext cx="454768" cy="4547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E788D-3CDE-4611-AB90-E4D631B72988}">
      <dsp:nvSpPr>
        <dsp:cNvPr id="0" name=""/>
        <dsp:cNvSpPr/>
      </dsp:nvSpPr>
      <dsp:spPr>
        <a:xfrm>
          <a:off x="955013" y="4138141"/>
          <a:ext cx="4696486" cy="826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08" tIns="87508" rIns="87508" bIns="875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Direto dos trens</a:t>
          </a:r>
          <a:endParaRPr lang="en-US" sz="1900" kern="1200"/>
        </a:p>
      </dsp:txBody>
      <dsp:txXfrm>
        <a:off x="955013" y="4138141"/>
        <a:ext cx="4696486" cy="8268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28D4E-CAC7-400C-AC29-2564D49B310B}">
      <dsp:nvSpPr>
        <dsp:cNvPr id="0" name=""/>
        <dsp:cNvSpPr/>
      </dsp:nvSpPr>
      <dsp:spPr>
        <a:xfrm>
          <a:off x="862601" y="368103"/>
          <a:ext cx="1259299" cy="12592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B4F076-0C62-4081-90CE-E4B43806F655}">
      <dsp:nvSpPr>
        <dsp:cNvPr id="0" name=""/>
        <dsp:cNvSpPr/>
      </dsp:nvSpPr>
      <dsp:spPr>
        <a:xfrm>
          <a:off x="1130976" y="636479"/>
          <a:ext cx="722548" cy="7225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0F8CE-2694-4309-8CE5-FC8EB785043E}">
      <dsp:nvSpPr>
        <dsp:cNvPr id="0" name=""/>
        <dsp:cNvSpPr/>
      </dsp:nvSpPr>
      <dsp:spPr>
        <a:xfrm>
          <a:off x="460038" y="2019644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kern="1200"/>
            <a:t>Chuva</a:t>
          </a:r>
          <a:endParaRPr lang="en-US" sz="1800" kern="1200"/>
        </a:p>
      </dsp:txBody>
      <dsp:txXfrm>
        <a:off x="460038" y="2019644"/>
        <a:ext cx="2064425" cy="720000"/>
      </dsp:txXfrm>
    </dsp:sp>
    <dsp:sp modelId="{1E4848F6-CD56-4429-8003-D3BC04EADD19}">
      <dsp:nvSpPr>
        <dsp:cNvPr id="0" name=""/>
        <dsp:cNvSpPr/>
      </dsp:nvSpPr>
      <dsp:spPr>
        <a:xfrm>
          <a:off x="3288300" y="368103"/>
          <a:ext cx="1259299" cy="12592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D90376-F099-45D3-80E2-9504AC627ECD}">
      <dsp:nvSpPr>
        <dsp:cNvPr id="0" name=""/>
        <dsp:cNvSpPr/>
      </dsp:nvSpPr>
      <dsp:spPr>
        <a:xfrm>
          <a:off x="3556675" y="636479"/>
          <a:ext cx="722548" cy="7225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55C357-5BE0-402F-AC75-97553D2696F8}">
      <dsp:nvSpPr>
        <dsp:cNvPr id="0" name=""/>
        <dsp:cNvSpPr/>
      </dsp:nvSpPr>
      <dsp:spPr>
        <a:xfrm>
          <a:off x="2885737" y="2019644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kern="1200"/>
            <a:t>Risco de alagamento</a:t>
          </a:r>
          <a:endParaRPr lang="en-US" sz="1800" kern="1200"/>
        </a:p>
      </dsp:txBody>
      <dsp:txXfrm>
        <a:off x="2885737" y="2019644"/>
        <a:ext cx="2064425" cy="720000"/>
      </dsp:txXfrm>
    </dsp:sp>
    <dsp:sp modelId="{F9694693-3018-4D89-87D4-4482C697FD6F}">
      <dsp:nvSpPr>
        <dsp:cNvPr id="0" name=""/>
        <dsp:cNvSpPr/>
      </dsp:nvSpPr>
      <dsp:spPr>
        <a:xfrm>
          <a:off x="5714000" y="368103"/>
          <a:ext cx="1259299" cy="125929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3BAADF-71D7-4A78-95E6-192EB3110DD2}">
      <dsp:nvSpPr>
        <dsp:cNvPr id="0" name=""/>
        <dsp:cNvSpPr/>
      </dsp:nvSpPr>
      <dsp:spPr>
        <a:xfrm>
          <a:off x="5982375" y="636479"/>
          <a:ext cx="722548" cy="7225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31B1E-03C1-4966-915A-A3466DD4C1BB}">
      <dsp:nvSpPr>
        <dsp:cNvPr id="0" name=""/>
        <dsp:cNvSpPr/>
      </dsp:nvSpPr>
      <dsp:spPr>
        <a:xfrm>
          <a:off x="5311437" y="2019644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kern="1200" dirty="0"/>
            <a:t>Previsão</a:t>
          </a:r>
          <a:endParaRPr lang="en-US" sz="1800" kern="1200" dirty="0"/>
        </a:p>
      </dsp:txBody>
      <dsp:txXfrm>
        <a:off x="5311437" y="2019644"/>
        <a:ext cx="2064425" cy="720000"/>
      </dsp:txXfrm>
    </dsp:sp>
    <dsp:sp modelId="{1302BB13-9ED2-4098-8F56-6D6E642CF3D8}">
      <dsp:nvSpPr>
        <dsp:cNvPr id="0" name=""/>
        <dsp:cNvSpPr/>
      </dsp:nvSpPr>
      <dsp:spPr>
        <a:xfrm>
          <a:off x="8139699" y="368103"/>
          <a:ext cx="1259299" cy="12592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3C306C-2E02-42AD-9C30-73DD6511D39F}">
      <dsp:nvSpPr>
        <dsp:cNvPr id="0" name=""/>
        <dsp:cNvSpPr/>
      </dsp:nvSpPr>
      <dsp:spPr>
        <a:xfrm>
          <a:off x="8408074" y="636479"/>
          <a:ext cx="722548" cy="7225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7BD034-879C-4788-BE23-84F4DA86898A}">
      <dsp:nvSpPr>
        <dsp:cNvPr id="0" name=""/>
        <dsp:cNvSpPr/>
      </dsp:nvSpPr>
      <dsp:spPr>
        <a:xfrm>
          <a:off x="7737136" y="2019644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kern="1200"/>
            <a:t>Histórico de chuva e temperatura </a:t>
          </a:r>
          <a:endParaRPr lang="en-US" sz="1800" kern="1200"/>
        </a:p>
      </dsp:txBody>
      <dsp:txXfrm>
        <a:off x="7737136" y="2019644"/>
        <a:ext cx="2064425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41F2A-B27B-41DB-9617-3F779BD78E5E}">
      <dsp:nvSpPr>
        <dsp:cNvPr id="0" name=""/>
        <dsp:cNvSpPr/>
      </dsp:nvSpPr>
      <dsp:spPr>
        <a:xfrm>
          <a:off x="1027755" y="583793"/>
          <a:ext cx="928991" cy="9289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7A68C6-B0F7-45F9-9917-98D583BCC973}">
      <dsp:nvSpPr>
        <dsp:cNvPr id="0" name=""/>
        <dsp:cNvSpPr/>
      </dsp:nvSpPr>
      <dsp:spPr>
        <a:xfrm>
          <a:off x="460038" y="1803954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Previsão da hora de chegada</a:t>
          </a:r>
          <a:endParaRPr lang="en-US" sz="2400" kern="1200"/>
        </a:p>
      </dsp:txBody>
      <dsp:txXfrm>
        <a:off x="460038" y="1803954"/>
        <a:ext cx="2064425" cy="720000"/>
      </dsp:txXfrm>
    </dsp:sp>
    <dsp:sp modelId="{42807B1D-A2EB-45A2-8B65-0DAB886EEA0B}">
      <dsp:nvSpPr>
        <dsp:cNvPr id="0" name=""/>
        <dsp:cNvSpPr/>
      </dsp:nvSpPr>
      <dsp:spPr>
        <a:xfrm>
          <a:off x="3453454" y="583793"/>
          <a:ext cx="928991" cy="9289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F4304-37FF-4C6A-BA4C-58FAEAA8B140}">
      <dsp:nvSpPr>
        <dsp:cNvPr id="0" name=""/>
        <dsp:cNvSpPr/>
      </dsp:nvSpPr>
      <dsp:spPr>
        <a:xfrm>
          <a:off x="2885737" y="1803954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Distância</a:t>
          </a:r>
          <a:endParaRPr lang="en-US" sz="2400" kern="1200"/>
        </a:p>
      </dsp:txBody>
      <dsp:txXfrm>
        <a:off x="2885737" y="1803954"/>
        <a:ext cx="2064425" cy="720000"/>
      </dsp:txXfrm>
    </dsp:sp>
    <dsp:sp modelId="{92ABA80A-C8FB-4FA4-990F-2AA8B2068F20}">
      <dsp:nvSpPr>
        <dsp:cNvPr id="0" name=""/>
        <dsp:cNvSpPr/>
      </dsp:nvSpPr>
      <dsp:spPr>
        <a:xfrm>
          <a:off x="5879154" y="583793"/>
          <a:ext cx="928991" cy="9289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FA4043-30D2-452F-98FA-65F563078CB0}">
      <dsp:nvSpPr>
        <dsp:cNvPr id="0" name=""/>
        <dsp:cNvSpPr/>
      </dsp:nvSpPr>
      <dsp:spPr>
        <a:xfrm>
          <a:off x="5311437" y="1803954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Valor do percurso</a:t>
          </a:r>
          <a:endParaRPr lang="en-US" sz="2400" kern="1200"/>
        </a:p>
      </dsp:txBody>
      <dsp:txXfrm>
        <a:off x="5311437" y="1803954"/>
        <a:ext cx="2064425" cy="720000"/>
      </dsp:txXfrm>
    </dsp:sp>
    <dsp:sp modelId="{AEAD0CE5-B882-44D4-9BA0-C0B43DA29996}">
      <dsp:nvSpPr>
        <dsp:cNvPr id="0" name=""/>
        <dsp:cNvSpPr/>
      </dsp:nvSpPr>
      <dsp:spPr>
        <a:xfrm>
          <a:off x="8304853" y="583793"/>
          <a:ext cx="928991" cy="9289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A68992-C117-4960-BBC5-EFE609364C49}">
      <dsp:nvSpPr>
        <dsp:cNvPr id="0" name=""/>
        <dsp:cNvSpPr/>
      </dsp:nvSpPr>
      <dsp:spPr>
        <a:xfrm>
          <a:off x="7737136" y="1803954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Duração do percurso </a:t>
          </a:r>
          <a:endParaRPr lang="en-US" sz="2400" kern="1200"/>
        </a:p>
      </dsp:txBody>
      <dsp:txXfrm>
        <a:off x="7737136" y="1803954"/>
        <a:ext cx="2064425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28D4E-CAC7-400C-AC29-2564D49B310B}">
      <dsp:nvSpPr>
        <dsp:cNvPr id="0" name=""/>
        <dsp:cNvSpPr/>
      </dsp:nvSpPr>
      <dsp:spPr>
        <a:xfrm>
          <a:off x="3682786" y="6079"/>
          <a:ext cx="1132312" cy="11323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B4F076-0C62-4081-90CE-E4B43806F655}">
      <dsp:nvSpPr>
        <dsp:cNvPr id="0" name=""/>
        <dsp:cNvSpPr/>
      </dsp:nvSpPr>
      <dsp:spPr>
        <a:xfrm>
          <a:off x="3924099" y="247391"/>
          <a:ext cx="649687" cy="649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0F8CE-2694-4309-8CE5-FC8EB785043E}">
      <dsp:nvSpPr>
        <dsp:cNvPr id="0" name=""/>
        <dsp:cNvSpPr/>
      </dsp:nvSpPr>
      <dsp:spPr>
        <a:xfrm>
          <a:off x="3320818" y="1491079"/>
          <a:ext cx="18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Status das </a:t>
          </a:r>
          <a:r>
            <a:rPr lang="en-US" sz="1600" kern="1200" dirty="0" err="1"/>
            <a:t>linhas</a:t>
          </a:r>
          <a:r>
            <a:rPr lang="en-US" sz="1600" kern="1200" dirty="0"/>
            <a:t> de </a:t>
          </a:r>
          <a:r>
            <a:rPr lang="en-US" sz="1600" kern="1200" dirty="0" err="1"/>
            <a:t>trem</a:t>
          </a:r>
          <a:r>
            <a:rPr lang="en-US" sz="1600" kern="1200" dirty="0"/>
            <a:t> e </a:t>
          </a:r>
          <a:r>
            <a:rPr lang="en-US" sz="1600" kern="1200" dirty="0" err="1"/>
            <a:t>metrô</a:t>
          </a:r>
          <a:endParaRPr lang="en-US" sz="1600" kern="1200" dirty="0"/>
        </a:p>
      </dsp:txBody>
      <dsp:txXfrm>
        <a:off x="3320818" y="1491079"/>
        <a:ext cx="18562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AD0CE5-B882-44D4-9BA0-C0B43DA29996}">
      <dsp:nvSpPr>
        <dsp:cNvPr id="0" name=""/>
        <dsp:cNvSpPr/>
      </dsp:nvSpPr>
      <dsp:spPr>
        <a:xfrm>
          <a:off x="3708212" y="105621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A68992-C117-4960-BBC5-EFE609364C49}">
      <dsp:nvSpPr>
        <dsp:cNvPr id="0" name=""/>
        <dsp:cNvSpPr/>
      </dsp:nvSpPr>
      <dsp:spPr>
        <a:xfrm>
          <a:off x="3213212" y="11857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Web Scraping</a:t>
          </a:r>
          <a:endParaRPr lang="en-US" sz="2500" kern="1200" dirty="0"/>
        </a:p>
      </dsp:txBody>
      <dsp:txXfrm>
        <a:off x="3213212" y="1185740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107CA-16BD-E140-8A20-9D2E91909533}" type="datetimeFigureOut">
              <a:rPr lang="pt-BR" smtClean="0"/>
              <a:t>08/05/2020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1223B-2860-BA42-A008-D09BA0231A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3323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Introdução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449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Revisão Bibliográfica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36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Revisão Bibliográfica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0271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Revisão Bibliográfica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8900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Revisão Bibliográfica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91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Revisão Bibliográfica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8008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265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Metodologia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956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Metodologia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8505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Metodologia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6776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Metodologia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5298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Introdução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0922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Metodologia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955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Metodologia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443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Metodologia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853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Metodologia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3098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Referências Bibliográficas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1854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Introdução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381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Introdução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3770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Introdução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9785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4106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Revisão Bibliográfica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785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Revisão Bibliográfica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6374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Revisão Bibliográfica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1223B-2860-BA42-A008-D09BA0231AA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3802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89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00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891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984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47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5/8/20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28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27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589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04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5/8/20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845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5/8/20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17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38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9" r:id="rId1"/>
    <p:sldLayoutId id="2147484180" r:id="rId2"/>
    <p:sldLayoutId id="2147484181" r:id="rId3"/>
    <p:sldLayoutId id="2147484182" r:id="rId4"/>
    <p:sldLayoutId id="2147484183" r:id="rId5"/>
    <p:sldLayoutId id="2147484184" r:id="rId6"/>
    <p:sldLayoutId id="2147484185" r:id="rId7"/>
    <p:sldLayoutId id="2147484186" r:id="rId8"/>
    <p:sldLayoutId id="2147484187" r:id="rId9"/>
    <p:sldLayoutId id="2147484188" r:id="rId10"/>
    <p:sldLayoutId id="214748418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trans.com.br/desenvolvedore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apiadvisor.climatempo.com.br/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google.com/maps/documentation/directions/intro?hl=pt-BR" TargetMode="Externa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retodostrens.com.br/api/status" TargetMode="Externa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tiff"/><Relationship Id="rId7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Relationship Id="rId9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shade val="100000"/>
                <a:satMod val="185000"/>
                <a:lumMod val="120000"/>
              </a:schemeClr>
            </a:gs>
            <a:gs pos="100000">
              <a:schemeClr val="bg1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61C9F4F8-1CA1-4169-A513-5E15F4D91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9633AC-690B-4B4F-94A8-7B4CA754C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tx1"/>
          </a:solidFill>
          <a:ln w="190500" cmpd="thinThick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pt-BR">
                <a:solidFill>
                  <a:schemeClr val="bg1"/>
                </a:solidFill>
              </a:rPr>
              <a:t>Inteligência para transporte público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8E7B98-F5A4-B342-ACF4-CC8569479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pt-BR"/>
              <a:t>TRABALHO DE CONCLUSÃO DE CURSO (TCC)</a:t>
            </a:r>
          </a:p>
        </p:txBody>
      </p:sp>
    </p:spTree>
    <p:extLst>
      <p:ext uri="{BB962C8B-B14F-4D97-AF65-F5344CB8AC3E}">
        <p14:creationId xmlns:p14="http://schemas.microsoft.com/office/powerpoint/2010/main" val="1257035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4" name="Rectangle 88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90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11765AD7-8465-B341-B997-6B7E7E29C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pt-BR" sz="3000">
                <a:solidFill>
                  <a:srgbClr val="FFFFFF"/>
                </a:solidFill>
              </a:rPr>
              <a:t>Deep Learning e Redes Neurais</a:t>
            </a:r>
          </a:p>
        </p:txBody>
      </p:sp>
      <p:sp>
        <p:nvSpPr>
          <p:cNvPr id="116" name="Espaço Reservado para Conteúdo 2">
            <a:extLst>
              <a:ext uri="{FF2B5EF4-FFF2-40B4-BE49-F238E27FC236}">
                <a16:creationId xmlns:a16="http://schemas.microsoft.com/office/drawing/2014/main" id="{7AABBBD1-7227-7445-83B3-8CFC1F43E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1755" y="362791"/>
            <a:ext cx="6797845" cy="6700837"/>
          </a:xfrm>
        </p:spPr>
        <p:txBody>
          <a:bodyPr anchor="ctr">
            <a:normAutofit/>
          </a:bodyPr>
          <a:lstStyle/>
          <a:p>
            <a:pPr lvl="0">
              <a:lnSpc>
                <a:spcPct val="90000"/>
              </a:lnSpc>
            </a:pPr>
            <a:r>
              <a:rPr lang="pt-BR" dirty="0"/>
              <a:t>1943 - O matemático Walter </a:t>
            </a:r>
            <a:r>
              <a:rPr lang="pt-BR" dirty="0" err="1"/>
              <a:t>Pitts</a:t>
            </a:r>
            <a:r>
              <a:rPr lang="pt-BR" dirty="0"/>
              <a:t> e o </a:t>
            </a:r>
            <a:r>
              <a:rPr lang="pt-BR" dirty="0" err="1"/>
              <a:t>neurofisiologista</a:t>
            </a:r>
            <a:r>
              <a:rPr lang="pt-BR" dirty="0"/>
              <a:t> Warren </a:t>
            </a:r>
            <a:r>
              <a:rPr lang="pt-BR" dirty="0" err="1"/>
              <a:t>McCulloch</a:t>
            </a:r>
            <a:r>
              <a:rPr lang="pt-BR" dirty="0"/>
              <a:t>, baseando-se em pesquisas do cérebro humano, modelaram o primeiro modelo computacional a partir de circuitos elétricos.</a:t>
            </a:r>
          </a:p>
          <a:p>
            <a:pPr lvl="0">
              <a:lnSpc>
                <a:spcPct val="90000"/>
              </a:lnSpc>
            </a:pPr>
            <a:r>
              <a:rPr lang="pt-BR" dirty="0"/>
              <a:t>Apesar das descobertas e estudos nas décadas entre 40 a 80, devido à limitação computacional existente na época, o aprimoramento das redes neurais foi severamente impactado até 1981.</a:t>
            </a:r>
          </a:p>
          <a:p>
            <a:pPr lvl="0">
              <a:lnSpc>
                <a:spcPct val="90000"/>
              </a:lnSpc>
            </a:pPr>
            <a:r>
              <a:rPr lang="pt-BR" dirty="0"/>
              <a:t>1999 - Os computadores começaram a ganhar poder de processamento, viabilizando a implementação de redes neurais mais eficientes</a:t>
            </a:r>
          </a:p>
          <a:p>
            <a:pPr lvl="0">
              <a:lnSpc>
                <a:spcPct val="90000"/>
              </a:lnSpc>
            </a:pPr>
            <a:r>
              <a:rPr lang="pt-BR" dirty="0"/>
              <a:t>2012 - O algoritmo de aprendizagem profunda do Google foi capaz de identificar gatos. </a:t>
            </a:r>
          </a:p>
          <a:p>
            <a:pPr lvl="0">
              <a:lnSpc>
                <a:spcPct val="90000"/>
              </a:lnSpc>
            </a:pPr>
            <a:r>
              <a:rPr lang="pt-BR" dirty="0"/>
              <a:t>2014 - O </a:t>
            </a:r>
            <a:r>
              <a:rPr lang="pt-BR" dirty="0" err="1"/>
              <a:t>Facebook</a:t>
            </a:r>
            <a:r>
              <a:rPr lang="pt-BR" dirty="0"/>
              <a:t> implementou a </a:t>
            </a:r>
            <a:r>
              <a:rPr lang="pt-BR" dirty="0" err="1"/>
              <a:t>DeepFace</a:t>
            </a:r>
            <a:r>
              <a:rPr lang="pt-BR" dirty="0"/>
              <a:t>, tecnologia capaz de marcar automaticamente os rostos dos usuários da rede social em fotografias.</a:t>
            </a:r>
          </a:p>
          <a:p>
            <a:pPr lvl="0">
              <a:lnSpc>
                <a:spcPct val="90000"/>
              </a:lnSpc>
            </a:pPr>
            <a:r>
              <a:rPr lang="pt-BR" dirty="0"/>
              <a:t>2016 - O algoritmo do Google </a:t>
            </a:r>
            <a:r>
              <a:rPr lang="pt-BR" dirty="0" err="1"/>
              <a:t>AlphaGo</a:t>
            </a:r>
            <a:r>
              <a:rPr lang="pt-BR" dirty="0"/>
              <a:t> mapeou o jogo de tabuleiro Go e ganhou de Lee </a:t>
            </a:r>
            <a:r>
              <a:rPr lang="pt-BR" dirty="0" err="1"/>
              <a:t>Sedol</a:t>
            </a:r>
            <a:r>
              <a:rPr lang="pt-BR" dirty="0"/>
              <a:t> em um torneio em Seul, que à época tinha sido campeão mundial de Go 18 vezes.</a:t>
            </a:r>
          </a:p>
          <a:p>
            <a:pPr lvl="0">
              <a:lnSpc>
                <a:spcPct val="9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0639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544485-68A6-254D-A1E8-7879DAAE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Câmeras(</a:t>
            </a:r>
            <a:r>
              <a:rPr lang="pt-BR" dirty="0" err="1"/>
              <a:t>luca</a:t>
            </a:r>
            <a:r>
              <a:rPr lang="pt-BR" dirty="0"/>
              <a:t>)</a:t>
            </a:r>
            <a:endParaRPr lang="pt-BR" b="1" dirty="0">
              <a:effectLst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1EC6FB-2AF2-3E44-9378-1F89C691C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9543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544485-68A6-254D-A1E8-7879DAAE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de Dados(</a:t>
            </a:r>
            <a:r>
              <a:rPr lang="pt-BR" dirty="0" err="1"/>
              <a:t>arthur</a:t>
            </a:r>
            <a:r>
              <a:rPr lang="pt-BR" dirty="0"/>
              <a:t>)</a:t>
            </a:r>
            <a:endParaRPr lang="pt-BR" b="1" dirty="0">
              <a:effectLst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1EC6FB-2AF2-3E44-9378-1F89C691C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3059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544485-68A6-254D-A1E8-7879DAAE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 de Monitoramento de Ônibus(</a:t>
            </a:r>
            <a:r>
              <a:rPr lang="pt-BR" dirty="0" err="1"/>
              <a:t>arthur</a:t>
            </a:r>
            <a:r>
              <a:rPr lang="pt-BR" dirty="0"/>
              <a:t>)</a:t>
            </a:r>
            <a:endParaRPr lang="pt-BR" b="1" dirty="0">
              <a:effectLst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1EC6FB-2AF2-3E44-9378-1F89C691C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5476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BDA64-150B-E942-892C-2162BBC48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Dados(Arthur?)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49AC7B-606A-CB48-B525-0A6620EB9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Colocar dados que esperamos receber e ter da prefeitura</a:t>
            </a:r>
          </a:p>
        </p:txBody>
      </p:sp>
    </p:spTree>
    <p:extLst>
      <p:ext uri="{BB962C8B-B14F-4D97-AF65-F5344CB8AC3E}">
        <p14:creationId xmlns:p14="http://schemas.microsoft.com/office/powerpoint/2010/main" val="1378335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435959-71AF-414C-954B-F02199A9B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</p:spPr>
        <p:txBody>
          <a:bodyPr wrap="square"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API’s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D5518F54-609F-450B-9F11-EB07E1C92D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4665960"/>
              </p:ext>
            </p:extLst>
          </p:nvPr>
        </p:nvGraphicFramePr>
        <p:xfrm>
          <a:off x="920750" y="965200"/>
          <a:ext cx="5651500" cy="4968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7715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435959-71AF-414C-954B-F02199A9B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pt-BR" dirty="0"/>
              <a:t>SPTRANS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0A965726-7E39-364F-86E9-B2B9173DB8F0}"/>
              </a:ext>
            </a:extLst>
          </p:cNvPr>
          <p:cNvGrpSpPr/>
          <p:nvPr/>
        </p:nvGrpSpPr>
        <p:grpSpPr>
          <a:xfrm>
            <a:off x="940445" y="3429000"/>
            <a:ext cx="10311110" cy="931205"/>
            <a:chOff x="1313917" y="3424764"/>
            <a:chExt cx="9911599" cy="821136"/>
          </a:xfrm>
        </p:grpSpPr>
        <p:sp>
          <p:nvSpPr>
            <p:cNvPr id="42" name="Retângulo Arredondado em um Canto Diagonal 41">
              <a:extLst>
                <a:ext uri="{FF2B5EF4-FFF2-40B4-BE49-F238E27FC236}">
                  <a16:creationId xmlns:a16="http://schemas.microsoft.com/office/drawing/2014/main" id="{A4EE3285-2D52-2041-BCD2-9812C7D52C71}"/>
                </a:ext>
              </a:extLst>
            </p:cNvPr>
            <p:cNvSpPr/>
            <p:nvPr/>
          </p:nvSpPr>
          <p:spPr>
            <a:xfrm>
              <a:off x="1572190" y="3424764"/>
              <a:ext cx="777392" cy="777392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43" name="Forma Livre 42">
              <a:extLst>
                <a:ext uri="{FF2B5EF4-FFF2-40B4-BE49-F238E27FC236}">
                  <a16:creationId xmlns:a16="http://schemas.microsoft.com/office/drawing/2014/main" id="{B7668F68-6174-ED47-A17D-378B90CC3875}"/>
                </a:ext>
              </a:extLst>
            </p:cNvPr>
            <p:cNvSpPr/>
            <p:nvPr/>
          </p:nvSpPr>
          <p:spPr>
            <a:xfrm>
              <a:off x="1313917" y="3707561"/>
              <a:ext cx="1274414" cy="509765"/>
            </a:xfrm>
            <a:custGeom>
              <a:avLst/>
              <a:gdLst>
                <a:gd name="connsiteX0" fmla="*/ 0 w 1274414"/>
                <a:gd name="connsiteY0" fmla="*/ 0 h 509765"/>
                <a:gd name="connsiteX1" fmla="*/ 1274414 w 1274414"/>
                <a:gd name="connsiteY1" fmla="*/ 0 h 509765"/>
                <a:gd name="connsiteX2" fmla="*/ 1274414 w 1274414"/>
                <a:gd name="connsiteY2" fmla="*/ 509765 h 509765"/>
                <a:gd name="connsiteX3" fmla="*/ 0 w 1274414"/>
                <a:gd name="connsiteY3" fmla="*/ 509765 h 509765"/>
                <a:gd name="connsiteX4" fmla="*/ 0 w 1274414"/>
                <a:gd name="connsiteY4" fmla="*/ 0 h 50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4414" h="509765">
                  <a:moveTo>
                    <a:pt x="0" y="0"/>
                  </a:moveTo>
                  <a:lnTo>
                    <a:pt x="1274414" y="0"/>
                  </a:lnTo>
                  <a:lnTo>
                    <a:pt x="1274414" y="509765"/>
                  </a:lnTo>
                  <a:lnTo>
                    <a:pt x="0" y="50976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500" kern="1200" dirty="0"/>
                <a:t>LINHAS</a:t>
              </a:r>
            </a:p>
          </p:txBody>
        </p:sp>
        <p:sp>
          <p:nvSpPr>
            <p:cNvPr id="44" name="Retângulo Arredondado em um Canto Diagonal 43">
              <a:extLst>
                <a:ext uri="{FF2B5EF4-FFF2-40B4-BE49-F238E27FC236}">
                  <a16:creationId xmlns:a16="http://schemas.microsoft.com/office/drawing/2014/main" id="{ED99EFBE-035F-9A42-8379-0DF6F228B8F8}"/>
                </a:ext>
              </a:extLst>
            </p:cNvPr>
            <p:cNvSpPr/>
            <p:nvPr/>
          </p:nvSpPr>
          <p:spPr>
            <a:xfrm>
              <a:off x="2716768" y="3424764"/>
              <a:ext cx="901647" cy="777392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45" name="Forma Livre 44">
              <a:extLst>
                <a:ext uri="{FF2B5EF4-FFF2-40B4-BE49-F238E27FC236}">
                  <a16:creationId xmlns:a16="http://schemas.microsoft.com/office/drawing/2014/main" id="{5C36A5D0-3BBD-A24F-B543-6DA208CC2018}"/>
                </a:ext>
              </a:extLst>
            </p:cNvPr>
            <p:cNvSpPr/>
            <p:nvPr/>
          </p:nvSpPr>
          <p:spPr>
            <a:xfrm>
              <a:off x="2549648" y="3708443"/>
              <a:ext cx="1274414" cy="509765"/>
            </a:xfrm>
            <a:custGeom>
              <a:avLst/>
              <a:gdLst>
                <a:gd name="connsiteX0" fmla="*/ 0 w 1274414"/>
                <a:gd name="connsiteY0" fmla="*/ 0 h 509765"/>
                <a:gd name="connsiteX1" fmla="*/ 1274414 w 1274414"/>
                <a:gd name="connsiteY1" fmla="*/ 0 h 509765"/>
                <a:gd name="connsiteX2" fmla="*/ 1274414 w 1274414"/>
                <a:gd name="connsiteY2" fmla="*/ 509765 h 509765"/>
                <a:gd name="connsiteX3" fmla="*/ 0 w 1274414"/>
                <a:gd name="connsiteY3" fmla="*/ 509765 h 509765"/>
                <a:gd name="connsiteX4" fmla="*/ 0 w 1274414"/>
                <a:gd name="connsiteY4" fmla="*/ 0 h 50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4414" h="509765">
                  <a:moveTo>
                    <a:pt x="0" y="0"/>
                  </a:moveTo>
                  <a:lnTo>
                    <a:pt x="1274414" y="0"/>
                  </a:lnTo>
                  <a:lnTo>
                    <a:pt x="1274414" y="509765"/>
                  </a:lnTo>
                  <a:lnTo>
                    <a:pt x="0" y="50976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500" kern="1200" dirty="0"/>
                <a:t>PARADAS</a:t>
              </a:r>
            </a:p>
          </p:txBody>
        </p:sp>
        <p:sp>
          <p:nvSpPr>
            <p:cNvPr id="46" name="Retângulo Arredondado em um Canto Diagonal 45">
              <a:extLst>
                <a:ext uri="{FF2B5EF4-FFF2-40B4-BE49-F238E27FC236}">
                  <a16:creationId xmlns:a16="http://schemas.microsoft.com/office/drawing/2014/main" id="{7F363521-C624-F949-B3FA-19C28A3D6A46}"/>
                </a:ext>
              </a:extLst>
            </p:cNvPr>
            <p:cNvSpPr/>
            <p:nvPr/>
          </p:nvSpPr>
          <p:spPr>
            <a:xfrm>
              <a:off x="3961357" y="3424764"/>
              <a:ext cx="1284175" cy="777392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47" name="Forma Livre 46">
              <a:extLst>
                <a:ext uri="{FF2B5EF4-FFF2-40B4-BE49-F238E27FC236}">
                  <a16:creationId xmlns:a16="http://schemas.microsoft.com/office/drawing/2014/main" id="{3777952D-89EA-3D4E-9952-C691F3C29AC7}"/>
                </a:ext>
              </a:extLst>
            </p:cNvPr>
            <p:cNvSpPr/>
            <p:nvPr/>
          </p:nvSpPr>
          <p:spPr>
            <a:xfrm>
              <a:off x="3971118" y="3736135"/>
              <a:ext cx="1274414" cy="509765"/>
            </a:xfrm>
            <a:custGeom>
              <a:avLst/>
              <a:gdLst>
                <a:gd name="connsiteX0" fmla="*/ 0 w 1274414"/>
                <a:gd name="connsiteY0" fmla="*/ 0 h 509765"/>
                <a:gd name="connsiteX1" fmla="*/ 1274414 w 1274414"/>
                <a:gd name="connsiteY1" fmla="*/ 0 h 509765"/>
                <a:gd name="connsiteX2" fmla="*/ 1274414 w 1274414"/>
                <a:gd name="connsiteY2" fmla="*/ 509765 h 509765"/>
                <a:gd name="connsiteX3" fmla="*/ 0 w 1274414"/>
                <a:gd name="connsiteY3" fmla="*/ 509765 h 509765"/>
                <a:gd name="connsiteX4" fmla="*/ 0 w 1274414"/>
                <a:gd name="connsiteY4" fmla="*/ 0 h 50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4414" h="509765">
                  <a:moveTo>
                    <a:pt x="0" y="0"/>
                  </a:moveTo>
                  <a:lnTo>
                    <a:pt x="1274414" y="0"/>
                  </a:lnTo>
                  <a:lnTo>
                    <a:pt x="1274414" y="509765"/>
                  </a:lnTo>
                  <a:lnTo>
                    <a:pt x="0" y="50976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pt-BR" sz="1500" kern="1200" dirty="0"/>
                <a:t>CORREDORES</a:t>
              </a:r>
              <a:endParaRPr lang="en-US" sz="1500" kern="1200" dirty="0"/>
            </a:p>
          </p:txBody>
        </p:sp>
        <p:sp>
          <p:nvSpPr>
            <p:cNvPr id="48" name="Retângulo Arredondado em um Canto Diagonal 47">
              <a:extLst>
                <a:ext uri="{FF2B5EF4-FFF2-40B4-BE49-F238E27FC236}">
                  <a16:creationId xmlns:a16="http://schemas.microsoft.com/office/drawing/2014/main" id="{5A10AC11-70D2-DB4E-9EF7-7787BA2C938F}"/>
                </a:ext>
              </a:extLst>
            </p:cNvPr>
            <p:cNvSpPr/>
            <p:nvPr/>
          </p:nvSpPr>
          <p:spPr>
            <a:xfrm>
              <a:off x="5491897" y="3424764"/>
              <a:ext cx="1108928" cy="777392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49" name="Forma Livre 48">
              <a:extLst>
                <a:ext uri="{FF2B5EF4-FFF2-40B4-BE49-F238E27FC236}">
                  <a16:creationId xmlns:a16="http://schemas.microsoft.com/office/drawing/2014/main" id="{42F97E34-6B9E-7A44-A2EC-906B7EEA92CE}"/>
                </a:ext>
              </a:extLst>
            </p:cNvPr>
            <p:cNvSpPr/>
            <p:nvPr/>
          </p:nvSpPr>
          <p:spPr>
            <a:xfrm>
              <a:off x="5399265" y="3736134"/>
              <a:ext cx="1274414" cy="509765"/>
            </a:xfrm>
            <a:custGeom>
              <a:avLst/>
              <a:gdLst>
                <a:gd name="connsiteX0" fmla="*/ 0 w 1274414"/>
                <a:gd name="connsiteY0" fmla="*/ 0 h 509765"/>
                <a:gd name="connsiteX1" fmla="*/ 1274414 w 1274414"/>
                <a:gd name="connsiteY1" fmla="*/ 0 h 509765"/>
                <a:gd name="connsiteX2" fmla="*/ 1274414 w 1274414"/>
                <a:gd name="connsiteY2" fmla="*/ 509765 h 509765"/>
                <a:gd name="connsiteX3" fmla="*/ 0 w 1274414"/>
                <a:gd name="connsiteY3" fmla="*/ 509765 h 509765"/>
                <a:gd name="connsiteX4" fmla="*/ 0 w 1274414"/>
                <a:gd name="connsiteY4" fmla="*/ 0 h 50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4414" h="509765">
                  <a:moveTo>
                    <a:pt x="0" y="0"/>
                  </a:moveTo>
                  <a:lnTo>
                    <a:pt x="1274414" y="0"/>
                  </a:lnTo>
                  <a:lnTo>
                    <a:pt x="1274414" y="509765"/>
                  </a:lnTo>
                  <a:lnTo>
                    <a:pt x="0" y="50976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pt-BR" sz="1500" kern="1200" dirty="0"/>
                <a:t>EMPRESAS</a:t>
              </a:r>
              <a:endParaRPr lang="en-US" sz="1500" kern="1200" dirty="0"/>
            </a:p>
          </p:txBody>
        </p:sp>
        <p:sp>
          <p:nvSpPr>
            <p:cNvPr id="50" name="Retângulo Arredondado em um Canto Diagonal 49">
              <a:extLst>
                <a:ext uri="{FF2B5EF4-FFF2-40B4-BE49-F238E27FC236}">
                  <a16:creationId xmlns:a16="http://schemas.microsoft.com/office/drawing/2014/main" id="{EA8D1CA3-5A8B-104F-A5E0-BA4D87A68F80}"/>
                </a:ext>
              </a:extLst>
            </p:cNvPr>
            <p:cNvSpPr/>
            <p:nvPr/>
          </p:nvSpPr>
          <p:spPr>
            <a:xfrm>
              <a:off x="6797648" y="3424764"/>
              <a:ext cx="1460524" cy="777392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1" name="Forma Livre 50">
              <a:extLst>
                <a:ext uri="{FF2B5EF4-FFF2-40B4-BE49-F238E27FC236}">
                  <a16:creationId xmlns:a16="http://schemas.microsoft.com/office/drawing/2014/main" id="{DEE1F468-8520-004A-977A-2CC0922A6A1D}"/>
                </a:ext>
              </a:extLst>
            </p:cNvPr>
            <p:cNvSpPr/>
            <p:nvPr/>
          </p:nvSpPr>
          <p:spPr>
            <a:xfrm>
              <a:off x="6884790" y="3572865"/>
              <a:ext cx="1274414" cy="509765"/>
            </a:xfrm>
            <a:custGeom>
              <a:avLst/>
              <a:gdLst>
                <a:gd name="connsiteX0" fmla="*/ 0 w 1274414"/>
                <a:gd name="connsiteY0" fmla="*/ 0 h 509765"/>
                <a:gd name="connsiteX1" fmla="*/ 1274414 w 1274414"/>
                <a:gd name="connsiteY1" fmla="*/ 0 h 509765"/>
                <a:gd name="connsiteX2" fmla="*/ 1274414 w 1274414"/>
                <a:gd name="connsiteY2" fmla="*/ 509765 h 509765"/>
                <a:gd name="connsiteX3" fmla="*/ 0 w 1274414"/>
                <a:gd name="connsiteY3" fmla="*/ 509765 h 509765"/>
                <a:gd name="connsiteX4" fmla="*/ 0 w 1274414"/>
                <a:gd name="connsiteY4" fmla="*/ 0 h 50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4414" h="509765">
                  <a:moveTo>
                    <a:pt x="0" y="0"/>
                  </a:moveTo>
                  <a:lnTo>
                    <a:pt x="1274414" y="0"/>
                  </a:lnTo>
                  <a:lnTo>
                    <a:pt x="1274414" y="509765"/>
                  </a:lnTo>
                  <a:lnTo>
                    <a:pt x="0" y="50976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pt-BR" sz="1500" kern="1200" dirty="0"/>
                <a:t>POSIÇÃO DOS VEÍCULOS</a:t>
              </a:r>
            </a:p>
          </p:txBody>
        </p:sp>
        <p:sp>
          <p:nvSpPr>
            <p:cNvPr id="52" name="Retângulo Arredondado em um Canto Diagonal 51">
              <a:extLst>
                <a:ext uri="{FF2B5EF4-FFF2-40B4-BE49-F238E27FC236}">
                  <a16:creationId xmlns:a16="http://schemas.microsoft.com/office/drawing/2014/main" id="{AC925C3B-42AD-6F4F-8CA9-9F00D87FE421}"/>
                </a:ext>
              </a:extLst>
            </p:cNvPr>
            <p:cNvSpPr/>
            <p:nvPr/>
          </p:nvSpPr>
          <p:spPr>
            <a:xfrm>
              <a:off x="8424756" y="3424764"/>
              <a:ext cx="1303324" cy="777392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3" name="Forma Livre 52">
              <a:extLst>
                <a:ext uri="{FF2B5EF4-FFF2-40B4-BE49-F238E27FC236}">
                  <a16:creationId xmlns:a16="http://schemas.microsoft.com/office/drawing/2014/main" id="{51FC664F-AF4E-6C45-B606-03335018E442}"/>
                </a:ext>
              </a:extLst>
            </p:cNvPr>
            <p:cNvSpPr/>
            <p:nvPr/>
          </p:nvSpPr>
          <p:spPr>
            <a:xfrm>
              <a:off x="8424755" y="3572865"/>
              <a:ext cx="1274414" cy="509765"/>
            </a:xfrm>
            <a:custGeom>
              <a:avLst/>
              <a:gdLst>
                <a:gd name="connsiteX0" fmla="*/ 0 w 1274414"/>
                <a:gd name="connsiteY0" fmla="*/ 0 h 509765"/>
                <a:gd name="connsiteX1" fmla="*/ 1274414 w 1274414"/>
                <a:gd name="connsiteY1" fmla="*/ 0 h 509765"/>
                <a:gd name="connsiteX2" fmla="*/ 1274414 w 1274414"/>
                <a:gd name="connsiteY2" fmla="*/ 509765 h 509765"/>
                <a:gd name="connsiteX3" fmla="*/ 0 w 1274414"/>
                <a:gd name="connsiteY3" fmla="*/ 509765 h 509765"/>
                <a:gd name="connsiteX4" fmla="*/ 0 w 1274414"/>
                <a:gd name="connsiteY4" fmla="*/ 0 h 50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4414" h="509765">
                  <a:moveTo>
                    <a:pt x="0" y="0"/>
                  </a:moveTo>
                  <a:lnTo>
                    <a:pt x="1274414" y="0"/>
                  </a:lnTo>
                  <a:lnTo>
                    <a:pt x="1274414" y="509765"/>
                  </a:lnTo>
                  <a:lnTo>
                    <a:pt x="0" y="50976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pt-BR" sz="1500" kern="1200" dirty="0"/>
                <a:t>PREVISÃO DE CHEGADA</a:t>
              </a:r>
            </a:p>
          </p:txBody>
        </p:sp>
        <p:sp>
          <p:nvSpPr>
            <p:cNvPr id="54" name="Retângulo Arredondado em um Canto Diagonal 53">
              <a:extLst>
                <a:ext uri="{FF2B5EF4-FFF2-40B4-BE49-F238E27FC236}">
                  <a16:creationId xmlns:a16="http://schemas.microsoft.com/office/drawing/2014/main" id="{91A3D258-7FBF-4A49-B6E9-36D1A0AE8D2E}"/>
                </a:ext>
              </a:extLst>
            </p:cNvPr>
            <p:cNvSpPr/>
            <p:nvPr/>
          </p:nvSpPr>
          <p:spPr>
            <a:xfrm>
              <a:off x="9960863" y="3424764"/>
              <a:ext cx="1264653" cy="777392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5" name="Forma Livre 54">
              <a:extLst>
                <a:ext uri="{FF2B5EF4-FFF2-40B4-BE49-F238E27FC236}">
                  <a16:creationId xmlns:a16="http://schemas.microsoft.com/office/drawing/2014/main" id="{68A55EE7-CA5A-4C43-BBB7-206873283902}"/>
                </a:ext>
              </a:extLst>
            </p:cNvPr>
            <p:cNvSpPr/>
            <p:nvPr/>
          </p:nvSpPr>
          <p:spPr>
            <a:xfrm>
              <a:off x="9951102" y="3572865"/>
              <a:ext cx="1274414" cy="509765"/>
            </a:xfrm>
            <a:custGeom>
              <a:avLst/>
              <a:gdLst>
                <a:gd name="connsiteX0" fmla="*/ 0 w 1274414"/>
                <a:gd name="connsiteY0" fmla="*/ 0 h 509765"/>
                <a:gd name="connsiteX1" fmla="*/ 1274414 w 1274414"/>
                <a:gd name="connsiteY1" fmla="*/ 0 h 509765"/>
                <a:gd name="connsiteX2" fmla="*/ 1274414 w 1274414"/>
                <a:gd name="connsiteY2" fmla="*/ 509765 h 509765"/>
                <a:gd name="connsiteX3" fmla="*/ 0 w 1274414"/>
                <a:gd name="connsiteY3" fmla="*/ 509765 h 509765"/>
                <a:gd name="connsiteX4" fmla="*/ 0 w 1274414"/>
                <a:gd name="connsiteY4" fmla="*/ 0 h 50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4414" h="509765">
                  <a:moveTo>
                    <a:pt x="0" y="0"/>
                  </a:moveTo>
                  <a:lnTo>
                    <a:pt x="1274414" y="0"/>
                  </a:lnTo>
                  <a:lnTo>
                    <a:pt x="1274414" y="509765"/>
                  </a:lnTo>
                  <a:lnTo>
                    <a:pt x="0" y="50976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pt-BR" sz="1500" kern="1200" dirty="0"/>
                <a:t>VEÍCULOS NAS VIAS</a:t>
              </a:r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E47A38EA-E453-384D-99E7-AA8C6B211172}"/>
              </a:ext>
            </a:extLst>
          </p:cNvPr>
          <p:cNvSpPr/>
          <p:nvPr/>
        </p:nvSpPr>
        <p:spPr>
          <a:xfrm>
            <a:off x="7398757" y="6484243"/>
            <a:ext cx="4827027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u="sng" dirty="0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https://www.sptrans.com.br/desenvolvedores/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629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435959-71AF-414C-954B-F02199A9B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pt-BR"/>
              <a:t>Climatempo</a:t>
            </a:r>
            <a:endParaRPr lang="pt-BR" dirty="0"/>
          </a:p>
        </p:txBody>
      </p:sp>
      <p:graphicFrame>
        <p:nvGraphicFramePr>
          <p:cNvPr id="21" name="Espaço Reservado para Conteúdo 2">
            <a:extLst>
              <a:ext uri="{FF2B5EF4-FFF2-40B4-BE49-F238E27FC236}">
                <a16:creationId xmlns:a16="http://schemas.microsoft.com/office/drawing/2014/main" id="{4D92382F-3443-4F34-9923-B8FA062D3A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1402004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tângulo 3">
            <a:extLst>
              <a:ext uri="{FF2B5EF4-FFF2-40B4-BE49-F238E27FC236}">
                <a16:creationId xmlns:a16="http://schemas.microsoft.com/office/drawing/2014/main" id="{A012C85D-A937-CD4A-BBE6-E9C28CD4BD1C}"/>
              </a:ext>
            </a:extLst>
          </p:cNvPr>
          <p:cNvSpPr/>
          <p:nvPr/>
        </p:nvSpPr>
        <p:spPr>
          <a:xfrm>
            <a:off x="8452707" y="6482448"/>
            <a:ext cx="3739293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http://apiadvisor.climatempo.com.br/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205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435959-71AF-414C-954B-F02199A9B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Google directions</a:t>
            </a:r>
            <a:endParaRPr lang="pt-BR" dirty="0"/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E5F5DEB4-7017-48AA-BB60-4D4A2FA6E0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1897103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65359E33-6A37-7A4B-B289-ABC17E2FB786}"/>
              </a:ext>
            </a:extLst>
          </p:cNvPr>
          <p:cNvSpPr/>
          <p:nvPr/>
        </p:nvSpPr>
        <p:spPr>
          <a:xfrm>
            <a:off x="2686050" y="6443264"/>
            <a:ext cx="9505950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pt-BR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https://developers.google.com/maps/documentation/directions/intro?hl=pt-BR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459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435959-71AF-414C-954B-F02199A9B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pt-BR" dirty="0"/>
              <a:t>Direto dos trens</a:t>
            </a:r>
          </a:p>
        </p:txBody>
      </p:sp>
      <p:graphicFrame>
        <p:nvGraphicFramePr>
          <p:cNvPr id="21" name="Espaço Reservado para Conteúdo 2">
            <a:extLst>
              <a:ext uri="{FF2B5EF4-FFF2-40B4-BE49-F238E27FC236}">
                <a16:creationId xmlns:a16="http://schemas.microsoft.com/office/drawing/2014/main" id="{4D92382F-3443-4F34-9923-B8FA062D3A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590572"/>
              </p:ext>
            </p:extLst>
          </p:nvPr>
        </p:nvGraphicFramePr>
        <p:xfrm>
          <a:off x="1847057" y="3028951"/>
          <a:ext cx="8497886" cy="2217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295D1743-1680-824F-8D2B-1C60DD8CFE64}"/>
              </a:ext>
            </a:extLst>
          </p:cNvPr>
          <p:cNvSpPr/>
          <p:nvPr/>
        </p:nvSpPr>
        <p:spPr>
          <a:xfrm>
            <a:off x="7635816" y="6482448"/>
            <a:ext cx="4556184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https://www.diretodostrens.com.br/api/status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516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1D591-69B0-E041-B6A5-9DCE2238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pt-BR"/>
              <a:t>Integrantes do grupo</a:t>
            </a:r>
          </a:p>
        </p:txBody>
      </p:sp>
      <p:graphicFrame>
        <p:nvGraphicFramePr>
          <p:cNvPr id="16" name="Espaço Reservado para Conteúdo 2">
            <a:extLst>
              <a:ext uri="{FF2B5EF4-FFF2-40B4-BE49-F238E27FC236}">
                <a16:creationId xmlns:a16="http://schemas.microsoft.com/office/drawing/2014/main" id="{E2CE1BF3-F656-4C40-B651-746E02343D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3901214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4828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435959-71AF-414C-954B-F02199A9B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pt-BR"/>
              <a:t>Google eventos</a:t>
            </a:r>
            <a:endParaRPr lang="pt-BR" dirty="0"/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E5F5DEB4-7017-48AA-BB60-4D4A2FA6E0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5438605"/>
              </p:ext>
            </p:extLst>
          </p:nvPr>
        </p:nvGraphicFramePr>
        <p:xfrm>
          <a:off x="1982787" y="3257550"/>
          <a:ext cx="8226425" cy="2011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4447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BDEDDA-28F3-4849-9BB9-16C27C20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566CB3-84EF-0C49-8A9A-FA2BF553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880" y="2214116"/>
            <a:ext cx="3823222" cy="16583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010C133-A6E5-0C4B-AD06-CEF742D3D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559" y="4982704"/>
            <a:ext cx="3374009" cy="13636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899514A-FF67-B74C-ADD0-46D48BE9F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710" y="3790625"/>
            <a:ext cx="3388893" cy="134143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5EBFF75-78CF-6D4F-B3EF-518CC9941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135" y="3143295"/>
            <a:ext cx="1202367" cy="14859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4590FE9-F2A5-B244-B78D-D2E56E34AF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2603" y="2214116"/>
            <a:ext cx="1858359" cy="185835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9CCFE74-60F1-7D41-8B2C-CDB82107B5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6667" r="91778">
                        <a14:foregroundMark x1="6667" y1="34200" x2="6667" y2="34200"/>
                        <a14:foregroundMark x1="18333" y1="53200" x2="18333" y2="53200"/>
                        <a14:foregroundMark x1="14444" y1="53200" x2="14444" y2="53200"/>
                        <a14:foregroundMark x1="10556" y1="54000" x2="10556" y2="54000"/>
                        <a14:foregroundMark x1="6778" y1="55200" x2="6778" y2="55200"/>
                        <a14:foregroundMark x1="34111" y1="51200" x2="34111" y2="51200"/>
                        <a14:foregroundMark x1="45444" y1="47800" x2="45444" y2="47800"/>
                        <a14:foregroundMark x1="51333" y1="49400" x2="51333" y2="49400"/>
                        <a14:foregroundMark x1="68667" y1="49200" x2="68667" y2="49200"/>
                        <a14:foregroundMark x1="72778" y1="50400" x2="72778" y2="50400"/>
                        <a14:foregroundMark x1="82556" y1="46200" x2="82556" y2="46200"/>
                        <a14:foregroundMark x1="91778" y1="45200" x2="91778" y2="45200"/>
                      </a14:backgroundRemoval>
                    </a14:imgEffect>
                  </a14:imgLayer>
                </a14:imgProps>
              </a:ext>
            </a:extLst>
          </a:blip>
          <a:srcRect t="21790" b="26699"/>
          <a:stretch/>
        </p:blipFill>
        <p:spPr>
          <a:xfrm>
            <a:off x="7931687" y="5199821"/>
            <a:ext cx="3247859" cy="92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76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C208A3-C879-8E45-A59A-F8CE5439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712198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Diagrama de BLOCOS</a:t>
            </a:r>
          </a:p>
        </p:txBody>
      </p:sp>
      <p:pic>
        <p:nvPicPr>
          <p:cNvPr id="15" name="Espaço Reservado para Conteúdo 14" descr="Imagem em preto e branco&#10;&#10;Descrição gerada automaticamente">
            <a:extLst>
              <a:ext uri="{FF2B5EF4-FFF2-40B4-BE49-F238E27FC236}">
                <a16:creationId xmlns:a16="http://schemas.microsoft.com/office/drawing/2014/main" id="{7EA8E7F0-4B9A-6147-BFFB-28644CC13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8632" y="297178"/>
            <a:ext cx="8494735" cy="422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05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A98F5-2E78-324F-8257-3685105B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Cronograma(Arthur?)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E54253-976C-424C-A4B2-72F586F0B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Bem simples</a:t>
            </a:r>
          </a:p>
        </p:txBody>
      </p:sp>
    </p:spTree>
    <p:extLst>
      <p:ext uri="{BB962C8B-B14F-4D97-AF65-F5344CB8AC3E}">
        <p14:creationId xmlns:p14="http://schemas.microsoft.com/office/powerpoint/2010/main" val="1424707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6F5CA-8D2B-4649-A70C-70A7940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202943-B1DF-EC41-AF20-9BEF25A22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8295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E51DA9-7C63-6A4B-A15A-704C0E492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pt-BR" sz="2300" dirty="0">
                <a:solidFill>
                  <a:srgbClr val="FFFFFF"/>
                </a:solidFill>
              </a:rPr>
              <a:t>Introdução </a:t>
            </a:r>
            <a:br>
              <a:rPr lang="pt-BR" sz="2300" dirty="0">
                <a:solidFill>
                  <a:srgbClr val="FFFFFF"/>
                </a:solidFill>
              </a:rPr>
            </a:br>
            <a:br>
              <a:rPr lang="pt-BR" sz="2300" dirty="0">
                <a:solidFill>
                  <a:srgbClr val="FFFFFF"/>
                </a:solidFill>
              </a:rPr>
            </a:br>
            <a:br>
              <a:rPr lang="pt-BR" sz="2300" dirty="0">
                <a:solidFill>
                  <a:srgbClr val="FFFFFF"/>
                </a:solidFill>
              </a:rPr>
            </a:br>
            <a:r>
              <a:rPr lang="pt-BR" sz="2300" dirty="0">
                <a:solidFill>
                  <a:srgbClr val="FFFFFF"/>
                </a:solidFill>
              </a:rPr>
              <a:t> Transporte Público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5368BF-14C5-D74B-89AB-1C9DAF2E9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4" y="1402080"/>
            <a:ext cx="6158871" cy="4053840"/>
          </a:xfrm>
        </p:spPr>
        <p:txBody>
          <a:bodyPr anchor="ctr">
            <a:normAutofit/>
          </a:bodyPr>
          <a:lstStyle/>
          <a:p>
            <a:r>
              <a:rPr lang="pt-BR" sz="2400" dirty="0"/>
              <a:t>O transporte público caracteriza-se como uma opção amplamente utilizada por pessoas a fim de garantirem suas necessidades de locomoção. Por possuir um preço mais acessível e muitas vezes ser mais rápido e prático, 65% da população das capitais do Brasil utiliza essa forma de transporte, como aponta um estudo realizado pelo Instituto de Pesquisa Econômica Aplicada (Ipea).</a:t>
            </a:r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049461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5C374C-9A75-AE4B-B6DE-8E88CED20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984" y="1283546"/>
            <a:ext cx="5715917" cy="3914063"/>
          </a:xfrm>
        </p:spPr>
        <p:txBody>
          <a:bodyPr anchor="ctr">
            <a:normAutofit/>
          </a:bodyPr>
          <a:lstStyle/>
          <a:p>
            <a:r>
              <a:rPr lang="pt-BR" sz="2400" dirty="0">
                <a:solidFill>
                  <a:srgbClr val="404040"/>
                </a:solidFill>
              </a:rPr>
              <a:t>Tendo em vista o baixo investimento frente a demanda, é esperado que o transporte público gere um elevado nível de insatisfação em seus usuários, o que o IPEA demonstrou em outra pesquisa realizada em 2011 e 2012, na qual o transporte público foi avaliado por mais de 60% do público como "péssimo ou ruim".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C64E91-F76F-314B-96FC-E181D437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pt-BR" sz="3000">
                <a:solidFill>
                  <a:srgbClr val="FFFFFF"/>
                </a:solidFill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2145938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24625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817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49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8893FE-E4FF-074B-9E9D-63BB5411D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99" y="1586484"/>
            <a:ext cx="3685032" cy="368503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pt-BR" sz="2300" dirty="0">
                <a:solidFill>
                  <a:srgbClr val="FFFFFF"/>
                </a:solidFill>
              </a:rPr>
              <a:t>Prefeitura </a:t>
            </a:r>
            <a:br>
              <a:rPr lang="pt-BR" sz="2300" dirty="0">
                <a:solidFill>
                  <a:srgbClr val="FFFFFF"/>
                </a:solidFill>
              </a:rPr>
            </a:br>
            <a:r>
              <a:rPr lang="pt-BR" sz="2300" dirty="0">
                <a:solidFill>
                  <a:srgbClr val="FFFFFF"/>
                </a:solidFill>
              </a:rPr>
              <a:t>de</a:t>
            </a:r>
            <a:br>
              <a:rPr lang="pt-BR" sz="2300" dirty="0">
                <a:solidFill>
                  <a:srgbClr val="FFFFFF"/>
                </a:solidFill>
              </a:rPr>
            </a:br>
            <a:r>
              <a:rPr lang="pt-BR" sz="2300" dirty="0">
                <a:solidFill>
                  <a:srgbClr val="FFFFFF"/>
                </a:solidFill>
              </a:rPr>
              <a:t> </a:t>
            </a:r>
            <a:r>
              <a:rPr lang="pt-BR" sz="2000" dirty="0">
                <a:solidFill>
                  <a:srgbClr val="FFFFFF"/>
                </a:solidFill>
              </a:rPr>
              <a:t>Santo André</a:t>
            </a:r>
            <a:br>
              <a:rPr lang="pt-BR" sz="2300" dirty="0">
                <a:solidFill>
                  <a:srgbClr val="FFFFFF"/>
                </a:solidFill>
              </a:rPr>
            </a:br>
            <a:br>
              <a:rPr lang="pt-BR" sz="2300" dirty="0">
                <a:solidFill>
                  <a:srgbClr val="FFFFFF"/>
                </a:solidFill>
              </a:rPr>
            </a:br>
            <a:br>
              <a:rPr lang="pt-BR" sz="2300" dirty="0">
                <a:solidFill>
                  <a:srgbClr val="FFFFFF"/>
                </a:solidFill>
              </a:rPr>
            </a:br>
            <a:r>
              <a:rPr lang="pt-BR" sz="2300" dirty="0">
                <a:solidFill>
                  <a:srgbClr val="FFFFFF"/>
                </a:solidFill>
              </a:rPr>
              <a:t> SA- Trans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3EFB04-2B84-354C-BAD0-405C2F4D9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099" y="1283546"/>
            <a:ext cx="5715917" cy="3914063"/>
          </a:xfrm>
        </p:spPr>
        <p:txBody>
          <a:bodyPr anchor="ctr">
            <a:normAutofit/>
          </a:bodyPr>
          <a:lstStyle/>
          <a:p>
            <a:r>
              <a:rPr lang="pt-BR" sz="2400" dirty="0">
                <a:solidFill>
                  <a:srgbClr val="404040"/>
                </a:solidFill>
              </a:rPr>
              <a:t>O parque tecnológico faz parte do desenvolvimento da prefeitura de Santo André e tem como missão promover a inovação e potencializar as estruturas já existentes na cidade e região. O objetivo é estimular a extensão tecnológica e atuar nas oportunidades econômicas do ABC.</a:t>
            </a:r>
          </a:p>
          <a:p>
            <a:endParaRPr lang="pt-BR" sz="2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751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586A9D-E035-A449-AA37-5FBF639A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pt-BR"/>
              <a:t>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4AE26-7117-D84A-A16D-79D61C28E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244" y="1843590"/>
            <a:ext cx="8779512" cy="395370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pt-BR" sz="2000" dirty="0">
                <a:solidFill>
                  <a:srgbClr val="404040"/>
                </a:solidFill>
              </a:rPr>
              <a:t>Tendo como base dados coletados durante os trajetos de ônibus, informações extraídas de </a:t>
            </a:r>
            <a:r>
              <a:rPr lang="pt-BR" sz="2000" dirty="0" err="1">
                <a:solidFill>
                  <a:srgbClr val="404040"/>
                </a:solidFill>
              </a:rPr>
              <a:t>APIs</a:t>
            </a:r>
            <a:r>
              <a:rPr lang="pt-BR" sz="2000" dirty="0">
                <a:solidFill>
                  <a:srgbClr val="404040"/>
                </a:solidFill>
              </a:rPr>
              <a:t> públicas e imagens de câmeras instaladas nos veículos.  A ferramenta irá apoiar os gestores da SA-Trans no controle do fluxo de tráfego, analisando a disponibilidade de veículos e sugerindo uma inclusão ou remoção de carros em cada linha monitorada.</a:t>
            </a:r>
          </a:p>
          <a:p>
            <a:pPr>
              <a:lnSpc>
                <a:spcPct val="90000"/>
              </a:lnSpc>
            </a:pPr>
            <a:r>
              <a:rPr lang="pt-BR" sz="2000" dirty="0">
                <a:solidFill>
                  <a:srgbClr val="404040"/>
                </a:solidFill>
              </a:rPr>
              <a:t>Além disso, o dashboard será atualizado em tempo real, exibindo gráficos e indicadores de maneira sucinta, com a possibilidade de aplicação de filtros nas consultas. Considerando o volume de passageiros para um determinado dia e horário somados a dados externos, a ferramenta irá utilizar algoritmos de inteligência artificial para identificar padrões históricos e prever futuras demandas nas frotas de ônibus, facilitando o controle do serviço e auxiliando no dia a dia do transporte urbano na cidade.</a:t>
            </a:r>
            <a:br>
              <a:rPr lang="pt-BR" sz="2000" dirty="0">
                <a:solidFill>
                  <a:srgbClr val="404040"/>
                </a:solidFill>
              </a:rPr>
            </a:br>
            <a:endParaRPr lang="pt-BR" sz="20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43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3FAECF-7BF5-114D-A7A5-330811C1D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Dashboard</a:t>
            </a:r>
          </a:p>
        </p:txBody>
      </p:sp>
      <p:graphicFrame>
        <p:nvGraphicFramePr>
          <p:cNvPr id="22" name="Espaço Reservado para Conteúdo 2">
            <a:extLst>
              <a:ext uri="{FF2B5EF4-FFF2-40B4-BE49-F238E27FC236}">
                <a16:creationId xmlns:a16="http://schemas.microsoft.com/office/drawing/2014/main" id="{8330206E-57AB-4B92-988F-8D497E6CCE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253971"/>
              </p:ext>
            </p:extLst>
          </p:nvPr>
        </p:nvGraphicFramePr>
        <p:xfrm>
          <a:off x="5619622" y="671786"/>
          <a:ext cx="5607050" cy="5514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9961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2D2ED89-5AE9-4E9E-B74C-07803A862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9948" y="0"/>
            <a:ext cx="673210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349C52-AB86-CE40-8033-D1804CB9C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066" y="964692"/>
            <a:ext cx="8669868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pt-BR">
                <a:solidFill>
                  <a:srgbClr val="404040"/>
                </a:solidFill>
              </a:rPr>
              <a:t>UX/UI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6A5586-7544-F944-A8FF-1517BB2E5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1814" y="2638044"/>
            <a:ext cx="6086474" cy="3419856"/>
          </a:xfrm>
        </p:spPr>
        <p:txBody>
          <a:bodyPr>
            <a:normAutofit fontScale="92500" lnSpcReduction="10000"/>
          </a:bodyPr>
          <a:lstStyle/>
          <a:p>
            <a:r>
              <a:rPr lang="pt-BR" sz="2400" dirty="0"/>
              <a:t>Uma boa interface e uma boa experiência de uso se dá pela arquitetura das informação do dashboard. É fundamental que seja organizado, coerente e intuitivo. O objetivo é tornar o mais fácil possível encontrar o que se procura. Através de menus, cores e  símbolos é possível saber quais são as opções e deixar claro as consequências que cada ação irá gerar. Dessa forma, a experiência do usuário ao usar o dashboard será rápida e efetiva, atendendo suas expectativas.</a:t>
            </a:r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366729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7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7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7AABBBD1-7227-7445-83B3-8CFC1F43E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61" y="2878510"/>
            <a:ext cx="3363974" cy="2597047"/>
          </a:xfrm>
        </p:spPr>
        <p:txBody>
          <a:bodyPr>
            <a:normAutofit/>
          </a:bodyPr>
          <a:lstStyle/>
          <a:p>
            <a:pPr lvl="0"/>
            <a:r>
              <a:rPr lang="pt-BR" dirty="0">
                <a:solidFill>
                  <a:schemeClr val="bg1"/>
                </a:solidFill>
              </a:rPr>
              <a:t>Uma pesquisa realizada pela Microsoft, em 2019, revela que em um cenário de máxima utilização de inteligência artificial no Brasil, a taxa composta anual de crescimento (CAGR) do Produto Interno Bruto (PIB) pode aumentar para 7,1% ao ano, até 2030.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3F5325-7205-5446-8960-38727D9F6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763" y="3161284"/>
            <a:ext cx="6250769" cy="203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11765AD7-8465-B341-B997-6B7E7E29C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184" y="864372"/>
            <a:ext cx="7265774" cy="12633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Inteligência Artificial, Machine Learning e Deep Learning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148931"/>
      </p:ext>
    </p:extLst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Paco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co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o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1000</Words>
  <Application>Microsoft Macintosh PowerPoint</Application>
  <PresentationFormat>Widescreen</PresentationFormat>
  <Paragraphs>119</Paragraphs>
  <Slides>24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Arial</vt:lpstr>
      <vt:lpstr>Calibri</vt:lpstr>
      <vt:lpstr>Gill Sans MT</vt:lpstr>
      <vt:lpstr>Pacote</vt:lpstr>
      <vt:lpstr>Inteligência para transporte público</vt:lpstr>
      <vt:lpstr>Integrantes do grupo</vt:lpstr>
      <vt:lpstr>Introdução     Transporte Público</vt:lpstr>
      <vt:lpstr>Problema</vt:lpstr>
      <vt:lpstr>Prefeitura  de  Santo André    SA- Trans</vt:lpstr>
      <vt:lpstr>Objetivos</vt:lpstr>
      <vt:lpstr>Dashboard</vt:lpstr>
      <vt:lpstr>UX/UI</vt:lpstr>
      <vt:lpstr>Inteligência Artificial, Machine Learning e Deep Learning</vt:lpstr>
      <vt:lpstr>Deep Learning e Redes Neurais</vt:lpstr>
      <vt:lpstr>Câmeras(luca)</vt:lpstr>
      <vt:lpstr>Análise de Dados(arthur)</vt:lpstr>
      <vt:lpstr>Tecnologia de Monitoramento de Ônibus(arthur)</vt:lpstr>
      <vt:lpstr>Dados(Arthur?)</vt:lpstr>
      <vt:lpstr>API’s</vt:lpstr>
      <vt:lpstr>SPTRANS</vt:lpstr>
      <vt:lpstr>Climatempo</vt:lpstr>
      <vt:lpstr>Google directions</vt:lpstr>
      <vt:lpstr>Direto dos trens</vt:lpstr>
      <vt:lpstr>Google eventos</vt:lpstr>
      <vt:lpstr>Ferramentas</vt:lpstr>
      <vt:lpstr>Diagrama de BLOCOS</vt:lpstr>
      <vt:lpstr>Cronograma(Arthur?)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para transporte público</dc:title>
  <dc:creator>LUCAS MARQUES DE ARAUJO</dc:creator>
  <cp:lastModifiedBy>LUCAS MARQUES DE ARAUJO</cp:lastModifiedBy>
  <cp:revision>2</cp:revision>
  <dcterms:created xsi:type="dcterms:W3CDTF">2020-05-07T15:30:07Z</dcterms:created>
  <dcterms:modified xsi:type="dcterms:W3CDTF">2020-05-08T22:34:15Z</dcterms:modified>
</cp:coreProperties>
</file>